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22"/>
  </p:notesMasterIdLst>
  <p:sldIdLst>
    <p:sldId id="256" r:id="rId5"/>
    <p:sldId id="266" r:id="rId6"/>
    <p:sldId id="545" r:id="rId7"/>
    <p:sldId id="548" r:id="rId8"/>
    <p:sldId id="547" r:id="rId9"/>
    <p:sldId id="550" r:id="rId10"/>
    <p:sldId id="549" r:id="rId11"/>
    <p:sldId id="551" r:id="rId12"/>
    <p:sldId id="552" r:id="rId13"/>
    <p:sldId id="553" r:id="rId14"/>
    <p:sldId id="554" r:id="rId15"/>
    <p:sldId id="268" r:id="rId16"/>
    <p:sldId id="555" r:id="rId17"/>
    <p:sldId id="556" r:id="rId18"/>
    <p:sldId id="559" r:id="rId19"/>
    <p:sldId id="558" r:id="rId20"/>
    <p:sldId id="543" r:id="rId2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29BD0F-01AF-9502-13C2-826FB0F9FC86}" name="Kathryn Allen" initials="KA" userId="S::kathryn@explainresearch.co.uk::f02d3837-013c-4950-bc5a-0bb50478bee2" providerId="AD"/>
  <p188:author id="{246CE36B-4B27-F9DF-D80E-D45FCBA59555}" name="Emma Hopkins" initials="EH" userId="S::emma@explainresearch.co.uk::7fe0b423-b24b-443c-94ca-7b4cd9d282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A4A5"/>
    <a:srgbClr val="7586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A5D3AF-500F-42F6-A75D-44B6A95531BE}" v="15" dt="2022-07-19T12:49:52.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549" autoAdjust="0"/>
  </p:normalViewPr>
  <p:slideViewPr>
    <p:cSldViewPr snapToGrid="0">
      <p:cViewPr varScale="1">
        <p:scale>
          <a:sx n="66" d="100"/>
          <a:sy n="66" d="100"/>
        </p:scale>
        <p:origin x="1932"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Laing" userId="14548954-05bb-4d56-bf6e-842bd843007e" providerId="ADAL" clId="{D5A5D3AF-500F-42F6-A75D-44B6A95531BE}"/>
    <pc:docChg chg="custSel addSld modSld">
      <pc:chgData name="Kirsty Laing" userId="14548954-05bb-4d56-bf6e-842bd843007e" providerId="ADAL" clId="{D5A5D3AF-500F-42F6-A75D-44B6A95531BE}" dt="2022-07-19T12:49:52.473" v="2212"/>
      <pc:docMkLst>
        <pc:docMk/>
      </pc:docMkLst>
      <pc:sldChg chg="addSp delSp modSp modTransition modAnim">
        <pc:chgData name="Kirsty Laing" userId="14548954-05bb-4d56-bf6e-842bd843007e" providerId="ADAL" clId="{D5A5D3AF-500F-42F6-A75D-44B6A95531BE}" dt="2022-07-19T12:36:28.014" v="2202"/>
        <pc:sldMkLst>
          <pc:docMk/>
          <pc:sldMk cId="2281466211" sldId="256"/>
        </pc:sldMkLst>
        <pc:picChg chg="add del mod">
          <ac:chgData name="Kirsty Laing" userId="14548954-05bb-4d56-bf6e-842bd843007e" providerId="ADAL" clId="{D5A5D3AF-500F-42F6-A75D-44B6A95531BE}" dt="2022-07-19T12:22:42.372" v="2199"/>
          <ac:picMkLst>
            <pc:docMk/>
            <pc:sldMk cId="2281466211" sldId="256"/>
            <ac:picMk id="3" creationId="{7D2E1E7B-F9F8-28F7-F1D2-7B79A01639D9}"/>
          </ac:picMkLst>
        </pc:picChg>
        <pc:picChg chg="add del mod">
          <ac:chgData name="Kirsty Laing" userId="14548954-05bb-4d56-bf6e-842bd843007e" providerId="ADAL" clId="{D5A5D3AF-500F-42F6-A75D-44B6A95531BE}" dt="2022-07-19T12:23:14.737" v="2201"/>
          <ac:picMkLst>
            <pc:docMk/>
            <pc:sldMk cId="2281466211" sldId="256"/>
            <ac:picMk id="4" creationId="{568444D2-C5D3-BF4B-9617-096465DB7B51}"/>
          </ac:picMkLst>
        </pc:picChg>
        <pc:picChg chg="add mod">
          <ac:chgData name="Kirsty Laing" userId="14548954-05bb-4d56-bf6e-842bd843007e" providerId="ADAL" clId="{D5A5D3AF-500F-42F6-A75D-44B6A95531BE}" dt="2022-07-19T12:36:28.014" v="2202"/>
          <ac:picMkLst>
            <pc:docMk/>
            <pc:sldMk cId="2281466211" sldId="256"/>
            <ac:picMk id="5" creationId="{73F25C88-8711-0A79-69D8-2768185C5447}"/>
          </ac:picMkLst>
        </pc:picChg>
      </pc:sldChg>
      <pc:sldChg chg="addSp modSp modTransition">
        <pc:chgData name="Kirsty Laing" userId="14548954-05bb-4d56-bf6e-842bd843007e" providerId="ADAL" clId="{D5A5D3AF-500F-42F6-A75D-44B6A95531BE}" dt="2022-07-19T12:36:28.014" v="2202"/>
        <pc:sldMkLst>
          <pc:docMk/>
          <pc:sldMk cId="677482683" sldId="266"/>
        </pc:sldMkLst>
        <pc:picChg chg="add mod">
          <ac:chgData name="Kirsty Laing" userId="14548954-05bb-4d56-bf6e-842bd843007e" providerId="ADAL" clId="{D5A5D3AF-500F-42F6-A75D-44B6A95531BE}" dt="2022-07-19T12:36:28.014" v="2202"/>
          <ac:picMkLst>
            <pc:docMk/>
            <pc:sldMk cId="677482683" sldId="266"/>
            <ac:picMk id="3" creationId="{9B032749-E152-0562-6E6C-29380244C735}"/>
          </ac:picMkLst>
        </pc:picChg>
      </pc:sldChg>
      <pc:sldChg chg="addSp delSp modSp modTransition modAnim">
        <pc:chgData name="Kirsty Laing" userId="14548954-05bb-4d56-bf6e-842bd843007e" providerId="ADAL" clId="{D5A5D3AF-500F-42F6-A75D-44B6A95531BE}" dt="2022-07-19T12:40:38.449" v="2204"/>
        <pc:sldMkLst>
          <pc:docMk/>
          <pc:sldMk cId="2498960775" sldId="268"/>
        </pc:sldMkLst>
        <pc:picChg chg="add del mod">
          <ac:chgData name="Kirsty Laing" userId="14548954-05bb-4d56-bf6e-842bd843007e" providerId="ADAL" clId="{D5A5D3AF-500F-42F6-A75D-44B6A95531BE}" dt="2022-07-19T12:36:51.537" v="2203"/>
          <ac:picMkLst>
            <pc:docMk/>
            <pc:sldMk cId="2498960775" sldId="268"/>
            <ac:picMk id="3" creationId="{97D55C74-3AED-ED37-7602-5F5FC2F90CCF}"/>
          </ac:picMkLst>
        </pc:picChg>
        <pc:picChg chg="add mod">
          <ac:chgData name="Kirsty Laing" userId="14548954-05bb-4d56-bf6e-842bd843007e" providerId="ADAL" clId="{D5A5D3AF-500F-42F6-A75D-44B6A95531BE}" dt="2022-07-19T12:40:38.449" v="2204"/>
          <ac:picMkLst>
            <pc:docMk/>
            <pc:sldMk cId="2498960775" sldId="268"/>
            <ac:picMk id="5" creationId="{AA39D51A-F461-0197-9C32-DD67FCE21B94}"/>
          </ac:picMkLst>
        </pc:picChg>
      </pc:sldChg>
      <pc:sldChg chg="modTransition">
        <pc:chgData name="Kirsty Laing" userId="14548954-05bb-4d56-bf6e-842bd843007e" providerId="ADAL" clId="{D5A5D3AF-500F-42F6-A75D-44B6A95531BE}" dt="2022-07-19T12:23:14.737" v="2201"/>
        <pc:sldMkLst>
          <pc:docMk/>
          <pc:sldMk cId="3237767318" sldId="543"/>
        </pc:sldMkLst>
      </pc:sldChg>
      <pc:sldChg chg="addSp modSp modTransition">
        <pc:chgData name="Kirsty Laing" userId="14548954-05bb-4d56-bf6e-842bd843007e" providerId="ADAL" clId="{D5A5D3AF-500F-42F6-A75D-44B6A95531BE}" dt="2022-07-19T12:36:28.014" v="2202"/>
        <pc:sldMkLst>
          <pc:docMk/>
          <pc:sldMk cId="923297510" sldId="545"/>
        </pc:sldMkLst>
        <pc:picChg chg="add mod">
          <ac:chgData name="Kirsty Laing" userId="14548954-05bb-4d56-bf6e-842bd843007e" providerId="ADAL" clId="{D5A5D3AF-500F-42F6-A75D-44B6A95531BE}" dt="2022-07-19T12:36:28.014" v="2202"/>
          <ac:picMkLst>
            <pc:docMk/>
            <pc:sldMk cId="923297510" sldId="545"/>
            <ac:picMk id="2" creationId="{62FDF5E0-2BAC-5A32-EAD8-836490F014C1}"/>
          </ac:picMkLst>
        </pc:picChg>
      </pc:sldChg>
      <pc:sldChg chg="addSp modSp modTransition">
        <pc:chgData name="Kirsty Laing" userId="14548954-05bb-4d56-bf6e-842bd843007e" providerId="ADAL" clId="{D5A5D3AF-500F-42F6-A75D-44B6A95531BE}" dt="2022-07-19T12:36:28.014" v="2202"/>
        <pc:sldMkLst>
          <pc:docMk/>
          <pc:sldMk cId="3760230677" sldId="547"/>
        </pc:sldMkLst>
        <pc:picChg chg="add mod">
          <ac:chgData name="Kirsty Laing" userId="14548954-05bb-4d56-bf6e-842bd843007e" providerId="ADAL" clId="{D5A5D3AF-500F-42F6-A75D-44B6A95531BE}" dt="2022-07-19T12:36:28.014" v="2202"/>
          <ac:picMkLst>
            <pc:docMk/>
            <pc:sldMk cId="3760230677" sldId="547"/>
            <ac:picMk id="3" creationId="{368BB200-3263-6732-1B3F-244DEAA426F7}"/>
          </ac:picMkLst>
        </pc:picChg>
      </pc:sldChg>
      <pc:sldChg chg="addSp modSp modTransition">
        <pc:chgData name="Kirsty Laing" userId="14548954-05bb-4d56-bf6e-842bd843007e" providerId="ADAL" clId="{D5A5D3AF-500F-42F6-A75D-44B6A95531BE}" dt="2022-07-19T12:36:28.014" v="2202"/>
        <pc:sldMkLst>
          <pc:docMk/>
          <pc:sldMk cId="3336579461" sldId="548"/>
        </pc:sldMkLst>
        <pc:picChg chg="add mod">
          <ac:chgData name="Kirsty Laing" userId="14548954-05bb-4d56-bf6e-842bd843007e" providerId="ADAL" clId="{D5A5D3AF-500F-42F6-A75D-44B6A95531BE}" dt="2022-07-19T12:36:28.014" v="2202"/>
          <ac:picMkLst>
            <pc:docMk/>
            <pc:sldMk cId="3336579461" sldId="548"/>
            <ac:picMk id="4" creationId="{2E84F9F3-5233-50FE-75B8-520B900DF54C}"/>
          </ac:picMkLst>
        </pc:picChg>
      </pc:sldChg>
      <pc:sldChg chg="addSp modSp modTransition">
        <pc:chgData name="Kirsty Laing" userId="14548954-05bb-4d56-bf6e-842bd843007e" providerId="ADAL" clId="{D5A5D3AF-500F-42F6-A75D-44B6A95531BE}" dt="2022-07-19T12:36:28.014" v="2202"/>
        <pc:sldMkLst>
          <pc:docMk/>
          <pc:sldMk cId="4260487648" sldId="549"/>
        </pc:sldMkLst>
        <pc:picChg chg="add mod">
          <ac:chgData name="Kirsty Laing" userId="14548954-05bb-4d56-bf6e-842bd843007e" providerId="ADAL" clId="{D5A5D3AF-500F-42F6-A75D-44B6A95531BE}" dt="2022-07-19T12:36:28.014" v="2202"/>
          <ac:picMkLst>
            <pc:docMk/>
            <pc:sldMk cId="4260487648" sldId="549"/>
            <ac:picMk id="3" creationId="{BDEA1C59-100E-FE57-61D9-143616B458E8}"/>
          </ac:picMkLst>
        </pc:picChg>
      </pc:sldChg>
      <pc:sldChg chg="addSp modSp modTransition">
        <pc:chgData name="Kirsty Laing" userId="14548954-05bb-4d56-bf6e-842bd843007e" providerId="ADAL" clId="{D5A5D3AF-500F-42F6-A75D-44B6A95531BE}" dt="2022-07-19T12:36:28.014" v="2202"/>
        <pc:sldMkLst>
          <pc:docMk/>
          <pc:sldMk cId="3876599427" sldId="550"/>
        </pc:sldMkLst>
        <pc:picChg chg="add mod">
          <ac:chgData name="Kirsty Laing" userId="14548954-05bb-4d56-bf6e-842bd843007e" providerId="ADAL" clId="{D5A5D3AF-500F-42F6-A75D-44B6A95531BE}" dt="2022-07-19T12:36:28.014" v="2202"/>
          <ac:picMkLst>
            <pc:docMk/>
            <pc:sldMk cId="3876599427" sldId="550"/>
            <ac:picMk id="2" creationId="{D21E3A24-5C5A-9032-90E7-04C498E17872}"/>
          </ac:picMkLst>
        </pc:picChg>
      </pc:sldChg>
      <pc:sldChg chg="addSp modSp modTransition">
        <pc:chgData name="Kirsty Laing" userId="14548954-05bb-4d56-bf6e-842bd843007e" providerId="ADAL" clId="{D5A5D3AF-500F-42F6-A75D-44B6A95531BE}" dt="2022-07-19T12:36:28.014" v="2202"/>
        <pc:sldMkLst>
          <pc:docMk/>
          <pc:sldMk cId="4092952508" sldId="551"/>
        </pc:sldMkLst>
        <pc:picChg chg="add mod">
          <ac:chgData name="Kirsty Laing" userId="14548954-05bb-4d56-bf6e-842bd843007e" providerId="ADAL" clId="{D5A5D3AF-500F-42F6-A75D-44B6A95531BE}" dt="2022-07-19T12:36:28.014" v="2202"/>
          <ac:picMkLst>
            <pc:docMk/>
            <pc:sldMk cId="4092952508" sldId="551"/>
            <ac:picMk id="3" creationId="{EA788510-9D2C-E2A5-760E-13CF4B16B531}"/>
          </ac:picMkLst>
        </pc:picChg>
      </pc:sldChg>
      <pc:sldChg chg="addSp modSp modTransition">
        <pc:chgData name="Kirsty Laing" userId="14548954-05bb-4d56-bf6e-842bd843007e" providerId="ADAL" clId="{D5A5D3AF-500F-42F6-A75D-44B6A95531BE}" dt="2022-07-19T12:36:28.014" v="2202"/>
        <pc:sldMkLst>
          <pc:docMk/>
          <pc:sldMk cId="1620999111" sldId="552"/>
        </pc:sldMkLst>
        <pc:picChg chg="add mod">
          <ac:chgData name="Kirsty Laing" userId="14548954-05bb-4d56-bf6e-842bd843007e" providerId="ADAL" clId="{D5A5D3AF-500F-42F6-A75D-44B6A95531BE}" dt="2022-07-19T12:36:28.014" v="2202"/>
          <ac:picMkLst>
            <pc:docMk/>
            <pc:sldMk cId="1620999111" sldId="552"/>
            <ac:picMk id="3" creationId="{8398EDC4-0C58-6F11-E5BF-C6B816865A7B}"/>
          </ac:picMkLst>
        </pc:picChg>
      </pc:sldChg>
      <pc:sldChg chg="addSp modSp modTransition">
        <pc:chgData name="Kirsty Laing" userId="14548954-05bb-4d56-bf6e-842bd843007e" providerId="ADAL" clId="{D5A5D3AF-500F-42F6-A75D-44B6A95531BE}" dt="2022-07-19T12:36:28.014" v="2202"/>
        <pc:sldMkLst>
          <pc:docMk/>
          <pc:sldMk cId="1055039537" sldId="553"/>
        </pc:sldMkLst>
        <pc:picChg chg="add mod">
          <ac:chgData name="Kirsty Laing" userId="14548954-05bb-4d56-bf6e-842bd843007e" providerId="ADAL" clId="{D5A5D3AF-500F-42F6-A75D-44B6A95531BE}" dt="2022-07-19T12:36:28.014" v="2202"/>
          <ac:picMkLst>
            <pc:docMk/>
            <pc:sldMk cId="1055039537" sldId="553"/>
            <ac:picMk id="3" creationId="{A188E061-873A-736B-45C8-2D5A123EDF8B}"/>
          </ac:picMkLst>
        </pc:picChg>
      </pc:sldChg>
      <pc:sldChg chg="addSp modSp modTransition">
        <pc:chgData name="Kirsty Laing" userId="14548954-05bb-4d56-bf6e-842bd843007e" providerId="ADAL" clId="{D5A5D3AF-500F-42F6-A75D-44B6A95531BE}" dt="2022-07-19T12:36:28.014" v="2202"/>
        <pc:sldMkLst>
          <pc:docMk/>
          <pc:sldMk cId="1098455776" sldId="554"/>
        </pc:sldMkLst>
        <pc:picChg chg="add mod">
          <ac:chgData name="Kirsty Laing" userId="14548954-05bb-4d56-bf6e-842bd843007e" providerId="ADAL" clId="{D5A5D3AF-500F-42F6-A75D-44B6A95531BE}" dt="2022-07-19T12:36:28.014" v="2202"/>
          <ac:picMkLst>
            <pc:docMk/>
            <pc:sldMk cId="1098455776" sldId="554"/>
            <ac:picMk id="2" creationId="{73AD85F8-BD03-5FD1-C35E-A33CBE450671}"/>
          </ac:picMkLst>
        </pc:picChg>
      </pc:sldChg>
      <pc:sldChg chg="addSp modSp modTransition">
        <pc:chgData name="Kirsty Laing" userId="14548954-05bb-4d56-bf6e-842bd843007e" providerId="ADAL" clId="{D5A5D3AF-500F-42F6-A75D-44B6A95531BE}" dt="2022-07-19T12:42:02.910" v="2205"/>
        <pc:sldMkLst>
          <pc:docMk/>
          <pc:sldMk cId="2800365342" sldId="555"/>
        </pc:sldMkLst>
        <pc:picChg chg="add mod">
          <ac:chgData name="Kirsty Laing" userId="14548954-05bb-4d56-bf6e-842bd843007e" providerId="ADAL" clId="{D5A5D3AF-500F-42F6-A75D-44B6A95531BE}" dt="2022-07-19T12:42:02.910" v="2205"/>
          <ac:picMkLst>
            <pc:docMk/>
            <pc:sldMk cId="2800365342" sldId="555"/>
            <ac:picMk id="2" creationId="{D5422590-8F27-A98A-4024-8AE82069869A}"/>
          </ac:picMkLst>
        </pc:picChg>
      </pc:sldChg>
      <pc:sldChg chg="addSp delSp modSp modTransition modAnim">
        <pc:chgData name="Kirsty Laing" userId="14548954-05bb-4d56-bf6e-842bd843007e" providerId="ADAL" clId="{D5A5D3AF-500F-42F6-A75D-44B6A95531BE}" dt="2022-07-19T12:47:08.425" v="2209"/>
        <pc:sldMkLst>
          <pc:docMk/>
          <pc:sldMk cId="2750142306" sldId="556"/>
        </pc:sldMkLst>
        <pc:picChg chg="add del mod">
          <ac:chgData name="Kirsty Laing" userId="14548954-05bb-4d56-bf6e-842bd843007e" providerId="ADAL" clId="{D5A5D3AF-500F-42F6-A75D-44B6A95531BE}" dt="2022-07-19T12:42:25.847" v="2206"/>
          <ac:picMkLst>
            <pc:docMk/>
            <pc:sldMk cId="2750142306" sldId="556"/>
            <ac:picMk id="3" creationId="{2D13ADD7-CC32-B7EE-F0F4-94AB44DB48EC}"/>
          </ac:picMkLst>
        </pc:picChg>
        <pc:picChg chg="add del mod">
          <ac:chgData name="Kirsty Laing" userId="14548954-05bb-4d56-bf6e-842bd843007e" providerId="ADAL" clId="{D5A5D3AF-500F-42F6-A75D-44B6A95531BE}" dt="2022-07-19T12:44:52.335" v="2208"/>
          <ac:picMkLst>
            <pc:docMk/>
            <pc:sldMk cId="2750142306" sldId="556"/>
            <ac:picMk id="5" creationId="{D47F1E6B-0169-DB59-D2AC-1DD16A4FA98E}"/>
          </ac:picMkLst>
        </pc:picChg>
        <pc:picChg chg="add mod">
          <ac:chgData name="Kirsty Laing" userId="14548954-05bb-4d56-bf6e-842bd843007e" providerId="ADAL" clId="{D5A5D3AF-500F-42F6-A75D-44B6A95531BE}" dt="2022-07-19T12:47:08.425" v="2209"/>
          <ac:picMkLst>
            <pc:docMk/>
            <pc:sldMk cId="2750142306" sldId="556"/>
            <ac:picMk id="6" creationId="{B05C7330-1B0C-6440-7779-9FC70FFDBC01}"/>
          </ac:picMkLst>
        </pc:picChg>
      </pc:sldChg>
      <pc:sldChg chg="addSp delSp modSp modTransition modAnim">
        <pc:chgData name="Kirsty Laing" userId="14548954-05bb-4d56-bf6e-842bd843007e" providerId="ADAL" clId="{D5A5D3AF-500F-42F6-A75D-44B6A95531BE}" dt="2022-07-19T12:49:52.473" v="2212"/>
        <pc:sldMkLst>
          <pc:docMk/>
          <pc:sldMk cId="3505985184" sldId="558"/>
        </pc:sldMkLst>
        <pc:picChg chg="add del mod">
          <ac:chgData name="Kirsty Laing" userId="14548954-05bb-4d56-bf6e-842bd843007e" providerId="ADAL" clId="{D5A5D3AF-500F-42F6-A75D-44B6A95531BE}" dt="2022-07-19T12:49:30.391" v="2211"/>
          <ac:picMkLst>
            <pc:docMk/>
            <pc:sldMk cId="3505985184" sldId="558"/>
            <ac:picMk id="3" creationId="{7DC96E73-AF4E-CD18-6F54-0FBA6F034107}"/>
          </ac:picMkLst>
        </pc:picChg>
        <pc:picChg chg="add mod">
          <ac:chgData name="Kirsty Laing" userId="14548954-05bb-4d56-bf6e-842bd843007e" providerId="ADAL" clId="{D5A5D3AF-500F-42F6-A75D-44B6A95531BE}" dt="2022-07-19T12:49:52.473" v="2212"/>
          <ac:picMkLst>
            <pc:docMk/>
            <pc:sldMk cId="3505985184" sldId="558"/>
            <ac:picMk id="14" creationId="{DEAD1051-30DB-ED9A-5580-E878D7DAA833}"/>
          </ac:picMkLst>
        </pc:picChg>
      </pc:sldChg>
      <pc:sldChg chg="addSp modSp add mod modTransition modNotesTx">
        <pc:chgData name="Kirsty Laing" userId="14548954-05bb-4d56-bf6e-842bd843007e" providerId="ADAL" clId="{D5A5D3AF-500F-42F6-A75D-44B6A95531BE}" dt="2022-07-19T12:49:24.910" v="2210"/>
        <pc:sldMkLst>
          <pc:docMk/>
          <pc:sldMk cId="103184924" sldId="559"/>
        </pc:sldMkLst>
        <pc:spChg chg="mod">
          <ac:chgData name="Kirsty Laing" userId="14548954-05bb-4d56-bf6e-842bd843007e" providerId="ADAL" clId="{D5A5D3AF-500F-42F6-A75D-44B6A95531BE}" dt="2022-07-18T09:54:51.524" v="36" actId="20577"/>
          <ac:spMkLst>
            <pc:docMk/>
            <pc:sldMk cId="103184924" sldId="559"/>
            <ac:spMk id="2" creationId="{7D104E70-B956-4810-BAAD-AED5AEDDCBEA}"/>
          </ac:spMkLst>
        </pc:spChg>
        <pc:spChg chg="mod">
          <ac:chgData name="Kirsty Laing" userId="14548954-05bb-4d56-bf6e-842bd843007e" providerId="ADAL" clId="{D5A5D3AF-500F-42F6-A75D-44B6A95531BE}" dt="2022-07-18T09:57:30.246" v="471" actId="113"/>
          <ac:spMkLst>
            <pc:docMk/>
            <pc:sldMk cId="103184924" sldId="559"/>
            <ac:spMk id="4" creationId="{AF2DCB90-9F24-04E4-8D0B-26C2D77E4875}"/>
          </ac:spMkLst>
        </pc:spChg>
        <pc:picChg chg="add mod">
          <ac:chgData name="Kirsty Laing" userId="14548954-05bb-4d56-bf6e-842bd843007e" providerId="ADAL" clId="{D5A5D3AF-500F-42F6-A75D-44B6A95531BE}" dt="2022-07-19T12:49:24.910" v="2210"/>
          <ac:picMkLst>
            <pc:docMk/>
            <pc:sldMk cId="103184924" sldId="559"/>
            <ac:picMk id="3" creationId="{3C7A6C8F-58B0-B1C2-F5E9-5137E53DBCD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E94A6-495C-41DC-8782-32C1F3E4B5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5B9772B0-6FA1-4F71-A6C9-9ED3D3C4A2BC}" type="pres">
      <dgm:prSet presAssocID="{01CE94A6-495C-41DC-8782-32C1F3E4B577}" presName="diagram" presStyleCnt="0">
        <dgm:presLayoutVars>
          <dgm:dir/>
          <dgm:resizeHandles val="exact"/>
        </dgm:presLayoutVars>
      </dgm:prSet>
      <dgm:spPr/>
    </dgm:pt>
  </dgm:ptLst>
  <dgm:cxnLst>
    <dgm:cxn modelId="{01C08E78-4607-4891-883D-39EAA2B4F974}" type="presOf" srcId="{01CE94A6-495C-41DC-8782-32C1F3E4B577}" destId="{5B9772B0-6FA1-4F71-A6C9-9ED3D3C4A2BC}"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030213-20E5-466C-94AA-F9E5F8231317}"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B0EB123D-0295-4F8E-8322-3B4A994416A9}">
      <dgm:prSet phldrT="[Text]" custT="1"/>
      <dgm:spPr/>
      <dgm:t>
        <a:bodyPr/>
        <a:lstStyle/>
        <a:p>
          <a:r>
            <a:rPr lang="en-GB" sz="2000" b="1"/>
            <a:t>Sharing of power </a:t>
          </a:r>
        </a:p>
      </dgm:t>
    </dgm:pt>
    <dgm:pt modelId="{8E739D95-3871-46FC-93A0-0974CD4FDB3E}" type="parTrans" cxnId="{B25C4E53-D914-4975-BD9B-EB2C5385DA2D}">
      <dgm:prSet/>
      <dgm:spPr/>
      <dgm:t>
        <a:bodyPr/>
        <a:lstStyle/>
        <a:p>
          <a:endParaRPr lang="en-GB"/>
        </a:p>
      </dgm:t>
    </dgm:pt>
    <dgm:pt modelId="{E6AE527A-99BA-46B5-8494-7913002BE10A}" type="sibTrans" cxnId="{B25C4E53-D914-4975-BD9B-EB2C5385DA2D}">
      <dgm:prSet/>
      <dgm:spPr/>
      <dgm:t>
        <a:bodyPr/>
        <a:lstStyle/>
        <a:p>
          <a:endParaRPr lang="en-GB"/>
        </a:p>
      </dgm:t>
    </dgm:pt>
    <dgm:pt modelId="{E6CCE2B6-AC20-4C2D-BC19-5BA6E0AE3151}">
      <dgm:prSet phldrT="[Text]" custT="1"/>
      <dgm:spPr/>
      <dgm:t>
        <a:bodyPr/>
        <a:lstStyle/>
        <a:p>
          <a:r>
            <a:rPr lang="en-GB" sz="1600"/>
            <a:t>Including all perspectives  &amp; skills </a:t>
          </a:r>
        </a:p>
      </dgm:t>
    </dgm:pt>
    <dgm:pt modelId="{3FAF149F-ADCD-471D-AB2D-347E957CA95B}" type="parTrans" cxnId="{E6CD2012-E837-4B37-8520-F8806475619B}">
      <dgm:prSet/>
      <dgm:spPr/>
      <dgm:t>
        <a:bodyPr/>
        <a:lstStyle/>
        <a:p>
          <a:endParaRPr lang="en-GB"/>
        </a:p>
      </dgm:t>
    </dgm:pt>
    <dgm:pt modelId="{6596A6B9-4A69-405B-8173-CC8D6BD340EE}" type="sibTrans" cxnId="{E6CD2012-E837-4B37-8520-F8806475619B}">
      <dgm:prSet/>
      <dgm:spPr/>
      <dgm:t>
        <a:bodyPr/>
        <a:lstStyle/>
        <a:p>
          <a:endParaRPr lang="en-GB"/>
        </a:p>
      </dgm:t>
    </dgm:pt>
    <dgm:pt modelId="{77DFB8E1-86E6-4CA4-9992-988DB7C203FF}">
      <dgm:prSet phldrT="[Text]" custT="1"/>
      <dgm:spPr/>
      <dgm:t>
        <a:bodyPr/>
        <a:lstStyle/>
        <a:p>
          <a:r>
            <a:rPr lang="en-GB" sz="1600"/>
            <a:t>Respecting &amp; valuing the knowledge of all </a:t>
          </a:r>
        </a:p>
      </dgm:t>
    </dgm:pt>
    <dgm:pt modelId="{1DD69DB4-3A58-41E8-82D5-D1C3E01EBA57}" type="parTrans" cxnId="{23676C9A-3BB8-4491-B081-18B624F4BB2A}">
      <dgm:prSet/>
      <dgm:spPr/>
      <dgm:t>
        <a:bodyPr/>
        <a:lstStyle/>
        <a:p>
          <a:endParaRPr lang="en-GB"/>
        </a:p>
      </dgm:t>
    </dgm:pt>
    <dgm:pt modelId="{6E4244C2-9B36-4D26-9E59-BD9568BA1A6D}" type="sibTrans" cxnId="{23676C9A-3BB8-4491-B081-18B624F4BB2A}">
      <dgm:prSet/>
      <dgm:spPr/>
      <dgm:t>
        <a:bodyPr/>
        <a:lstStyle/>
        <a:p>
          <a:endParaRPr lang="en-GB"/>
        </a:p>
      </dgm:t>
    </dgm:pt>
    <dgm:pt modelId="{93B53A01-830A-442B-B254-022EAAD11C2A}">
      <dgm:prSet phldrT="[Text]" custT="1"/>
      <dgm:spPr/>
      <dgm:t>
        <a:bodyPr/>
        <a:lstStyle/>
        <a:p>
          <a:r>
            <a:rPr lang="en-GB" sz="1600"/>
            <a:t>Reciprocity </a:t>
          </a:r>
        </a:p>
      </dgm:t>
    </dgm:pt>
    <dgm:pt modelId="{CBCCDD90-9BFE-46D0-A41B-F2CC37454DC8}" type="parTrans" cxnId="{879B11E8-6540-477C-AB89-767FBF38C36E}">
      <dgm:prSet/>
      <dgm:spPr/>
      <dgm:t>
        <a:bodyPr/>
        <a:lstStyle/>
        <a:p>
          <a:endParaRPr lang="en-GB"/>
        </a:p>
      </dgm:t>
    </dgm:pt>
    <dgm:pt modelId="{92272C5D-FD34-4D9F-89B4-EAE21B3EABC1}" type="sibTrans" cxnId="{879B11E8-6540-477C-AB89-767FBF38C36E}">
      <dgm:prSet/>
      <dgm:spPr/>
      <dgm:t>
        <a:bodyPr/>
        <a:lstStyle/>
        <a:p>
          <a:endParaRPr lang="en-GB"/>
        </a:p>
      </dgm:t>
    </dgm:pt>
    <dgm:pt modelId="{BA4167E7-314D-4AA8-9BC9-2779C4BA65AD}">
      <dgm:prSet phldrT="[Text]" custT="1"/>
      <dgm:spPr/>
      <dgm:t>
        <a:bodyPr/>
        <a:lstStyle/>
        <a:p>
          <a:r>
            <a:rPr lang="en-GB" sz="1600"/>
            <a:t>Building and maintaining relationships </a:t>
          </a:r>
        </a:p>
      </dgm:t>
    </dgm:pt>
    <dgm:pt modelId="{5BB08146-FA73-4773-BF7B-2E9AE2729D1D}" type="parTrans" cxnId="{4B275DB7-AAB1-4370-A52B-12033BC63654}">
      <dgm:prSet/>
      <dgm:spPr/>
      <dgm:t>
        <a:bodyPr/>
        <a:lstStyle/>
        <a:p>
          <a:endParaRPr lang="en-GB"/>
        </a:p>
      </dgm:t>
    </dgm:pt>
    <dgm:pt modelId="{1F842004-894F-4A1F-9D6C-68033C9F27B9}" type="sibTrans" cxnId="{4B275DB7-AAB1-4370-A52B-12033BC63654}">
      <dgm:prSet/>
      <dgm:spPr/>
      <dgm:t>
        <a:bodyPr/>
        <a:lstStyle/>
        <a:p>
          <a:endParaRPr lang="en-GB"/>
        </a:p>
      </dgm:t>
    </dgm:pt>
    <dgm:pt modelId="{34796C25-06D9-4998-8D02-1EB0A16CAE2C}">
      <dgm:prSet phldrT="[Text]" custT="1"/>
      <dgm:spPr/>
      <dgm:t>
        <a:bodyPr/>
        <a:lstStyle/>
        <a:p>
          <a:r>
            <a:rPr lang="en-GB" sz="1600"/>
            <a:t>Joint understanding </a:t>
          </a:r>
        </a:p>
      </dgm:t>
    </dgm:pt>
    <dgm:pt modelId="{75A3DA69-5D3C-4D8E-9BA1-F81F36FBCEF7}" type="parTrans" cxnId="{1918BAAD-B335-4674-B574-AE434073C94E}">
      <dgm:prSet/>
      <dgm:spPr/>
      <dgm:t>
        <a:bodyPr/>
        <a:lstStyle/>
        <a:p>
          <a:endParaRPr lang="en-GB"/>
        </a:p>
      </dgm:t>
    </dgm:pt>
    <dgm:pt modelId="{0092101A-04D2-4297-9A01-59DCEDA94638}" type="sibTrans" cxnId="{1918BAAD-B335-4674-B574-AE434073C94E}">
      <dgm:prSet/>
      <dgm:spPr/>
      <dgm:t>
        <a:bodyPr/>
        <a:lstStyle/>
        <a:p>
          <a:endParaRPr lang="en-GB"/>
        </a:p>
      </dgm:t>
    </dgm:pt>
    <dgm:pt modelId="{5BCE5FDD-6619-4A1D-9F08-958E57D4E404}">
      <dgm:prSet phldrT="[Text]" custT="1"/>
      <dgm:spPr/>
      <dgm:t>
        <a:bodyPr/>
        <a:lstStyle/>
        <a:p>
          <a:r>
            <a:rPr lang="en-GB" sz="1600"/>
            <a:t>Innovation and creation </a:t>
          </a:r>
        </a:p>
      </dgm:t>
    </dgm:pt>
    <dgm:pt modelId="{8E86FEAE-1815-43B7-A362-86E7D14C5E41}" type="parTrans" cxnId="{4A158B19-056A-4471-8435-62D4726E68D2}">
      <dgm:prSet/>
      <dgm:spPr/>
      <dgm:t>
        <a:bodyPr/>
        <a:lstStyle/>
        <a:p>
          <a:endParaRPr lang="en-GB"/>
        </a:p>
      </dgm:t>
    </dgm:pt>
    <dgm:pt modelId="{87063BC5-9EDE-4B32-9088-E1F7DC52C56E}" type="sibTrans" cxnId="{4A158B19-056A-4471-8435-62D4726E68D2}">
      <dgm:prSet/>
      <dgm:spPr/>
      <dgm:t>
        <a:bodyPr/>
        <a:lstStyle/>
        <a:p>
          <a:endParaRPr lang="en-GB"/>
        </a:p>
      </dgm:t>
    </dgm:pt>
    <dgm:pt modelId="{1EB1BD3D-D227-4F69-AD0F-90199AA339D9}" type="pres">
      <dgm:prSet presAssocID="{A2030213-20E5-466C-94AA-F9E5F8231317}" presName="Name0" presStyleCnt="0">
        <dgm:presLayoutVars>
          <dgm:chMax val="1"/>
          <dgm:chPref val="1"/>
          <dgm:dir/>
          <dgm:animOne val="branch"/>
          <dgm:animLvl val="lvl"/>
        </dgm:presLayoutVars>
      </dgm:prSet>
      <dgm:spPr/>
    </dgm:pt>
    <dgm:pt modelId="{F36D2059-DB06-4FDA-8270-55D811B07320}" type="pres">
      <dgm:prSet presAssocID="{B0EB123D-0295-4F8E-8322-3B4A994416A9}" presName="Parent" presStyleLbl="node0" presStyleIdx="0" presStyleCnt="1">
        <dgm:presLayoutVars>
          <dgm:chMax val="6"/>
          <dgm:chPref val="6"/>
        </dgm:presLayoutVars>
      </dgm:prSet>
      <dgm:spPr/>
    </dgm:pt>
    <dgm:pt modelId="{8BF13EEC-8BF8-406C-9404-E9781175C1B5}" type="pres">
      <dgm:prSet presAssocID="{E6CCE2B6-AC20-4C2D-BC19-5BA6E0AE3151}" presName="Accent1" presStyleCnt="0"/>
      <dgm:spPr/>
    </dgm:pt>
    <dgm:pt modelId="{48D03852-BBCB-4639-8115-07F12C4D0126}" type="pres">
      <dgm:prSet presAssocID="{E6CCE2B6-AC20-4C2D-BC19-5BA6E0AE3151}" presName="Accent" presStyleLbl="bgShp" presStyleIdx="0" presStyleCnt="6"/>
      <dgm:spPr/>
    </dgm:pt>
    <dgm:pt modelId="{15CE12A3-F78F-4A30-B377-7521AB08A9AF}" type="pres">
      <dgm:prSet presAssocID="{E6CCE2B6-AC20-4C2D-BC19-5BA6E0AE3151}" presName="Child1" presStyleLbl="node1" presStyleIdx="0" presStyleCnt="6" custScaleX="111987">
        <dgm:presLayoutVars>
          <dgm:chMax val="0"/>
          <dgm:chPref val="0"/>
          <dgm:bulletEnabled val="1"/>
        </dgm:presLayoutVars>
      </dgm:prSet>
      <dgm:spPr/>
    </dgm:pt>
    <dgm:pt modelId="{E52DC6F5-8A57-4960-A02E-A6A252B6A452}" type="pres">
      <dgm:prSet presAssocID="{77DFB8E1-86E6-4CA4-9992-988DB7C203FF}" presName="Accent2" presStyleCnt="0"/>
      <dgm:spPr/>
    </dgm:pt>
    <dgm:pt modelId="{DDFFA8B1-D3AA-4DFF-9D57-6802AC1DD473}" type="pres">
      <dgm:prSet presAssocID="{77DFB8E1-86E6-4CA4-9992-988DB7C203FF}" presName="Accent" presStyleLbl="bgShp" presStyleIdx="1" presStyleCnt="6"/>
      <dgm:spPr/>
    </dgm:pt>
    <dgm:pt modelId="{546D1F6A-293D-4912-B596-8B0C8C66CE02}" type="pres">
      <dgm:prSet presAssocID="{77DFB8E1-86E6-4CA4-9992-988DB7C203FF}" presName="Child2" presStyleLbl="node1" presStyleIdx="1" presStyleCnt="6" custScaleX="115187">
        <dgm:presLayoutVars>
          <dgm:chMax val="0"/>
          <dgm:chPref val="0"/>
          <dgm:bulletEnabled val="1"/>
        </dgm:presLayoutVars>
      </dgm:prSet>
      <dgm:spPr/>
    </dgm:pt>
    <dgm:pt modelId="{691E54BB-0358-4D61-A247-2441C5D9E3D0}" type="pres">
      <dgm:prSet presAssocID="{93B53A01-830A-442B-B254-022EAAD11C2A}" presName="Accent3" presStyleCnt="0"/>
      <dgm:spPr/>
    </dgm:pt>
    <dgm:pt modelId="{7124F1F0-27EA-4865-81EE-0C256978B070}" type="pres">
      <dgm:prSet presAssocID="{93B53A01-830A-442B-B254-022EAAD11C2A}" presName="Accent" presStyleLbl="bgShp" presStyleIdx="2" presStyleCnt="6"/>
      <dgm:spPr/>
    </dgm:pt>
    <dgm:pt modelId="{49152092-4F1C-4042-8434-F1F6064AFFC3}" type="pres">
      <dgm:prSet presAssocID="{93B53A01-830A-442B-B254-022EAAD11C2A}" presName="Child3" presStyleLbl="node1" presStyleIdx="2" presStyleCnt="6" custScaleX="112601">
        <dgm:presLayoutVars>
          <dgm:chMax val="0"/>
          <dgm:chPref val="0"/>
          <dgm:bulletEnabled val="1"/>
        </dgm:presLayoutVars>
      </dgm:prSet>
      <dgm:spPr/>
    </dgm:pt>
    <dgm:pt modelId="{324C1374-718C-4252-97BE-C121855EBE91}" type="pres">
      <dgm:prSet presAssocID="{BA4167E7-314D-4AA8-9BC9-2779C4BA65AD}" presName="Accent4" presStyleCnt="0"/>
      <dgm:spPr/>
    </dgm:pt>
    <dgm:pt modelId="{B05286A4-5B9F-4A77-886F-4CDB85C01E60}" type="pres">
      <dgm:prSet presAssocID="{BA4167E7-314D-4AA8-9BC9-2779C4BA65AD}" presName="Accent" presStyleLbl="bgShp" presStyleIdx="3" presStyleCnt="6"/>
      <dgm:spPr/>
    </dgm:pt>
    <dgm:pt modelId="{73E4C370-A02F-4ECB-AE57-4621C78F9ECE}" type="pres">
      <dgm:prSet presAssocID="{BA4167E7-314D-4AA8-9BC9-2779C4BA65AD}" presName="Child4" presStyleLbl="node1" presStyleIdx="3" presStyleCnt="6" custScaleX="110175" custLinFactNeighborX="-1518" custLinFactNeighborY="-3223">
        <dgm:presLayoutVars>
          <dgm:chMax val="0"/>
          <dgm:chPref val="0"/>
          <dgm:bulletEnabled val="1"/>
        </dgm:presLayoutVars>
      </dgm:prSet>
      <dgm:spPr/>
    </dgm:pt>
    <dgm:pt modelId="{874E8DCC-1BA3-4050-BC13-43B5EFFF9400}" type="pres">
      <dgm:prSet presAssocID="{34796C25-06D9-4998-8D02-1EB0A16CAE2C}" presName="Accent5" presStyleCnt="0"/>
      <dgm:spPr/>
    </dgm:pt>
    <dgm:pt modelId="{E67E793C-21DC-4B54-892C-8BF456930CA6}" type="pres">
      <dgm:prSet presAssocID="{34796C25-06D9-4998-8D02-1EB0A16CAE2C}" presName="Accent" presStyleLbl="bgShp" presStyleIdx="4" presStyleCnt="6"/>
      <dgm:spPr/>
    </dgm:pt>
    <dgm:pt modelId="{2A35C518-ADC8-4F86-B6B0-D1F4C1AB2ED5}" type="pres">
      <dgm:prSet presAssocID="{34796C25-06D9-4998-8D02-1EB0A16CAE2C}" presName="Child5" presStyleLbl="node1" presStyleIdx="4" presStyleCnt="6" custScaleX="111039">
        <dgm:presLayoutVars>
          <dgm:chMax val="0"/>
          <dgm:chPref val="0"/>
          <dgm:bulletEnabled val="1"/>
        </dgm:presLayoutVars>
      </dgm:prSet>
      <dgm:spPr/>
    </dgm:pt>
    <dgm:pt modelId="{BFCBE88D-E3C2-4EB2-83FE-8EC20F67EFE4}" type="pres">
      <dgm:prSet presAssocID="{5BCE5FDD-6619-4A1D-9F08-958E57D4E404}" presName="Accent6" presStyleCnt="0"/>
      <dgm:spPr/>
    </dgm:pt>
    <dgm:pt modelId="{C9602288-6FF2-4E00-A448-80FE31269392}" type="pres">
      <dgm:prSet presAssocID="{5BCE5FDD-6619-4A1D-9F08-958E57D4E404}" presName="Accent" presStyleLbl="bgShp" presStyleIdx="5" presStyleCnt="6"/>
      <dgm:spPr/>
    </dgm:pt>
    <dgm:pt modelId="{A8E789B5-F71B-4C03-82B4-326468FBD36B}" type="pres">
      <dgm:prSet presAssocID="{5BCE5FDD-6619-4A1D-9F08-958E57D4E404}" presName="Child6" presStyleLbl="node1" presStyleIdx="5" presStyleCnt="6" custScaleX="110918">
        <dgm:presLayoutVars>
          <dgm:chMax val="0"/>
          <dgm:chPref val="0"/>
          <dgm:bulletEnabled val="1"/>
        </dgm:presLayoutVars>
      </dgm:prSet>
      <dgm:spPr/>
    </dgm:pt>
  </dgm:ptLst>
  <dgm:cxnLst>
    <dgm:cxn modelId="{0B22EB00-945D-4F62-A99D-215E01AFC1C8}" type="presOf" srcId="{A2030213-20E5-466C-94AA-F9E5F8231317}" destId="{1EB1BD3D-D227-4F69-AD0F-90199AA339D9}" srcOrd="0" destOrd="0" presId="urn:microsoft.com/office/officeart/2011/layout/HexagonRadial"/>
    <dgm:cxn modelId="{E6CD2012-E837-4B37-8520-F8806475619B}" srcId="{B0EB123D-0295-4F8E-8322-3B4A994416A9}" destId="{E6CCE2B6-AC20-4C2D-BC19-5BA6E0AE3151}" srcOrd="0" destOrd="0" parTransId="{3FAF149F-ADCD-471D-AB2D-347E957CA95B}" sibTransId="{6596A6B9-4A69-405B-8173-CC8D6BD340EE}"/>
    <dgm:cxn modelId="{4A158B19-056A-4471-8435-62D4726E68D2}" srcId="{B0EB123D-0295-4F8E-8322-3B4A994416A9}" destId="{5BCE5FDD-6619-4A1D-9F08-958E57D4E404}" srcOrd="5" destOrd="0" parTransId="{8E86FEAE-1815-43B7-A362-86E7D14C5E41}" sibTransId="{87063BC5-9EDE-4B32-9088-E1F7DC52C56E}"/>
    <dgm:cxn modelId="{B25C4E53-D914-4975-BD9B-EB2C5385DA2D}" srcId="{A2030213-20E5-466C-94AA-F9E5F8231317}" destId="{B0EB123D-0295-4F8E-8322-3B4A994416A9}" srcOrd="0" destOrd="0" parTransId="{8E739D95-3871-46FC-93A0-0974CD4FDB3E}" sibTransId="{E6AE527A-99BA-46B5-8494-7913002BE10A}"/>
    <dgm:cxn modelId="{B0785987-495E-4443-BB68-E728C364D5CD}" type="presOf" srcId="{BA4167E7-314D-4AA8-9BC9-2779C4BA65AD}" destId="{73E4C370-A02F-4ECB-AE57-4621C78F9ECE}" srcOrd="0" destOrd="0" presId="urn:microsoft.com/office/officeart/2011/layout/HexagonRadial"/>
    <dgm:cxn modelId="{BA729895-4712-4536-B5C6-37A05AD91BFD}" type="presOf" srcId="{5BCE5FDD-6619-4A1D-9F08-958E57D4E404}" destId="{A8E789B5-F71B-4C03-82B4-326468FBD36B}" srcOrd="0" destOrd="0" presId="urn:microsoft.com/office/officeart/2011/layout/HexagonRadial"/>
    <dgm:cxn modelId="{7A48F397-301B-428C-AD6F-AE2F339FDC18}" type="presOf" srcId="{93B53A01-830A-442B-B254-022EAAD11C2A}" destId="{49152092-4F1C-4042-8434-F1F6064AFFC3}" srcOrd="0" destOrd="0" presId="urn:microsoft.com/office/officeart/2011/layout/HexagonRadial"/>
    <dgm:cxn modelId="{695A0498-30B3-4D1A-A127-F01F684C7442}" type="presOf" srcId="{34796C25-06D9-4998-8D02-1EB0A16CAE2C}" destId="{2A35C518-ADC8-4F86-B6B0-D1F4C1AB2ED5}" srcOrd="0" destOrd="0" presId="urn:microsoft.com/office/officeart/2011/layout/HexagonRadial"/>
    <dgm:cxn modelId="{23676C9A-3BB8-4491-B081-18B624F4BB2A}" srcId="{B0EB123D-0295-4F8E-8322-3B4A994416A9}" destId="{77DFB8E1-86E6-4CA4-9992-988DB7C203FF}" srcOrd="1" destOrd="0" parTransId="{1DD69DB4-3A58-41E8-82D5-D1C3E01EBA57}" sibTransId="{6E4244C2-9B36-4D26-9E59-BD9568BA1A6D}"/>
    <dgm:cxn modelId="{A9DB13A2-29D7-492C-9F98-8BA2018191FA}" type="presOf" srcId="{E6CCE2B6-AC20-4C2D-BC19-5BA6E0AE3151}" destId="{15CE12A3-F78F-4A30-B377-7521AB08A9AF}" srcOrd="0" destOrd="0" presId="urn:microsoft.com/office/officeart/2011/layout/HexagonRadial"/>
    <dgm:cxn modelId="{1918BAAD-B335-4674-B574-AE434073C94E}" srcId="{B0EB123D-0295-4F8E-8322-3B4A994416A9}" destId="{34796C25-06D9-4998-8D02-1EB0A16CAE2C}" srcOrd="4" destOrd="0" parTransId="{75A3DA69-5D3C-4D8E-9BA1-F81F36FBCEF7}" sibTransId="{0092101A-04D2-4297-9A01-59DCEDA94638}"/>
    <dgm:cxn modelId="{4B275DB7-AAB1-4370-A52B-12033BC63654}" srcId="{B0EB123D-0295-4F8E-8322-3B4A994416A9}" destId="{BA4167E7-314D-4AA8-9BC9-2779C4BA65AD}" srcOrd="3" destOrd="0" parTransId="{5BB08146-FA73-4773-BF7B-2E9AE2729D1D}" sibTransId="{1F842004-894F-4A1F-9D6C-68033C9F27B9}"/>
    <dgm:cxn modelId="{6299D0DC-C510-4891-A4A7-CBC4D2DDECFB}" type="presOf" srcId="{77DFB8E1-86E6-4CA4-9992-988DB7C203FF}" destId="{546D1F6A-293D-4912-B596-8B0C8C66CE02}" srcOrd="0" destOrd="0" presId="urn:microsoft.com/office/officeart/2011/layout/HexagonRadial"/>
    <dgm:cxn modelId="{879B11E8-6540-477C-AB89-767FBF38C36E}" srcId="{B0EB123D-0295-4F8E-8322-3B4A994416A9}" destId="{93B53A01-830A-442B-B254-022EAAD11C2A}" srcOrd="2" destOrd="0" parTransId="{CBCCDD90-9BFE-46D0-A41B-F2CC37454DC8}" sibTransId="{92272C5D-FD34-4D9F-89B4-EAE21B3EABC1}"/>
    <dgm:cxn modelId="{001D28E8-1095-4879-B564-FC29477EBFD4}" type="presOf" srcId="{B0EB123D-0295-4F8E-8322-3B4A994416A9}" destId="{F36D2059-DB06-4FDA-8270-55D811B07320}" srcOrd="0" destOrd="0" presId="urn:microsoft.com/office/officeart/2011/layout/HexagonRadial"/>
    <dgm:cxn modelId="{0F36750D-B08F-4A40-B2A1-76495CC0E413}" type="presParOf" srcId="{1EB1BD3D-D227-4F69-AD0F-90199AA339D9}" destId="{F36D2059-DB06-4FDA-8270-55D811B07320}" srcOrd="0" destOrd="0" presId="urn:microsoft.com/office/officeart/2011/layout/HexagonRadial"/>
    <dgm:cxn modelId="{91DC68F3-4E56-4DB5-9320-F3747188CFC7}" type="presParOf" srcId="{1EB1BD3D-D227-4F69-AD0F-90199AA339D9}" destId="{8BF13EEC-8BF8-406C-9404-E9781175C1B5}" srcOrd="1" destOrd="0" presId="urn:microsoft.com/office/officeart/2011/layout/HexagonRadial"/>
    <dgm:cxn modelId="{BFA9E15E-6F63-4F07-BDD2-5643EB87B551}" type="presParOf" srcId="{8BF13EEC-8BF8-406C-9404-E9781175C1B5}" destId="{48D03852-BBCB-4639-8115-07F12C4D0126}" srcOrd="0" destOrd="0" presId="urn:microsoft.com/office/officeart/2011/layout/HexagonRadial"/>
    <dgm:cxn modelId="{1D873C0E-406F-4E75-B009-D8627034D7BF}" type="presParOf" srcId="{1EB1BD3D-D227-4F69-AD0F-90199AA339D9}" destId="{15CE12A3-F78F-4A30-B377-7521AB08A9AF}" srcOrd="2" destOrd="0" presId="urn:microsoft.com/office/officeart/2011/layout/HexagonRadial"/>
    <dgm:cxn modelId="{9F2C7BA2-BDF9-478B-915D-119BF4FC64FE}" type="presParOf" srcId="{1EB1BD3D-D227-4F69-AD0F-90199AA339D9}" destId="{E52DC6F5-8A57-4960-A02E-A6A252B6A452}" srcOrd="3" destOrd="0" presId="urn:microsoft.com/office/officeart/2011/layout/HexagonRadial"/>
    <dgm:cxn modelId="{7C2EE80E-440F-4389-B8B1-54EE853911BE}" type="presParOf" srcId="{E52DC6F5-8A57-4960-A02E-A6A252B6A452}" destId="{DDFFA8B1-D3AA-4DFF-9D57-6802AC1DD473}" srcOrd="0" destOrd="0" presId="urn:microsoft.com/office/officeart/2011/layout/HexagonRadial"/>
    <dgm:cxn modelId="{7B05DABD-3128-486F-ABA8-DD94A556BF26}" type="presParOf" srcId="{1EB1BD3D-D227-4F69-AD0F-90199AA339D9}" destId="{546D1F6A-293D-4912-B596-8B0C8C66CE02}" srcOrd="4" destOrd="0" presId="urn:microsoft.com/office/officeart/2011/layout/HexagonRadial"/>
    <dgm:cxn modelId="{79F3EDDD-D28D-4930-8159-1CDAF8ED7C73}" type="presParOf" srcId="{1EB1BD3D-D227-4F69-AD0F-90199AA339D9}" destId="{691E54BB-0358-4D61-A247-2441C5D9E3D0}" srcOrd="5" destOrd="0" presId="urn:microsoft.com/office/officeart/2011/layout/HexagonRadial"/>
    <dgm:cxn modelId="{7D5BFC17-485B-482E-A272-DFD069BFA5B2}" type="presParOf" srcId="{691E54BB-0358-4D61-A247-2441C5D9E3D0}" destId="{7124F1F0-27EA-4865-81EE-0C256978B070}" srcOrd="0" destOrd="0" presId="urn:microsoft.com/office/officeart/2011/layout/HexagonRadial"/>
    <dgm:cxn modelId="{4A0286EA-54BD-4EB7-AF7E-6BD131510A69}" type="presParOf" srcId="{1EB1BD3D-D227-4F69-AD0F-90199AA339D9}" destId="{49152092-4F1C-4042-8434-F1F6064AFFC3}" srcOrd="6" destOrd="0" presId="urn:microsoft.com/office/officeart/2011/layout/HexagonRadial"/>
    <dgm:cxn modelId="{13BB89CD-4E84-4721-B133-EB47C6020F25}" type="presParOf" srcId="{1EB1BD3D-D227-4F69-AD0F-90199AA339D9}" destId="{324C1374-718C-4252-97BE-C121855EBE91}" srcOrd="7" destOrd="0" presId="urn:microsoft.com/office/officeart/2011/layout/HexagonRadial"/>
    <dgm:cxn modelId="{D03F41CB-D19C-4E85-A43C-008AEE0609D7}" type="presParOf" srcId="{324C1374-718C-4252-97BE-C121855EBE91}" destId="{B05286A4-5B9F-4A77-886F-4CDB85C01E60}" srcOrd="0" destOrd="0" presId="urn:microsoft.com/office/officeart/2011/layout/HexagonRadial"/>
    <dgm:cxn modelId="{74FA68CE-8D25-46F2-8F1E-64EA43ABA381}" type="presParOf" srcId="{1EB1BD3D-D227-4F69-AD0F-90199AA339D9}" destId="{73E4C370-A02F-4ECB-AE57-4621C78F9ECE}" srcOrd="8" destOrd="0" presId="urn:microsoft.com/office/officeart/2011/layout/HexagonRadial"/>
    <dgm:cxn modelId="{52C3C48F-BCFB-45A9-ACD4-174C5CB18637}" type="presParOf" srcId="{1EB1BD3D-D227-4F69-AD0F-90199AA339D9}" destId="{874E8DCC-1BA3-4050-BC13-43B5EFFF9400}" srcOrd="9" destOrd="0" presId="urn:microsoft.com/office/officeart/2011/layout/HexagonRadial"/>
    <dgm:cxn modelId="{FC85D420-579F-4DB2-A44F-EECE58BBABFA}" type="presParOf" srcId="{874E8DCC-1BA3-4050-BC13-43B5EFFF9400}" destId="{E67E793C-21DC-4B54-892C-8BF456930CA6}" srcOrd="0" destOrd="0" presId="urn:microsoft.com/office/officeart/2011/layout/HexagonRadial"/>
    <dgm:cxn modelId="{2908C20D-5EE2-4BC2-ACC3-BEC24FD55793}" type="presParOf" srcId="{1EB1BD3D-D227-4F69-AD0F-90199AA339D9}" destId="{2A35C518-ADC8-4F86-B6B0-D1F4C1AB2ED5}" srcOrd="10" destOrd="0" presId="urn:microsoft.com/office/officeart/2011/layout/HexagonRadial"/>
    <dgm:cxn modelId="{F24DFA07-005C-48FA-B835-6EC114E2E511}" type="presParOf" srcId="{1EB1BD3D-D227-4F69-AD0F-90199AA339D9}" destId="{BFCBE88D-E3C2-4EB2-83FE-8EC20F67EFE4}" srcOrd="11" destOrd="0" presId="urn:microsoft.com/office/officeart/2011/layout/HexagonRadial"/>
    <dgm:cxn modelId="{505D756E-6B1C-4B1B-890F-75AA1C1D3F6F}" type="presParOf" srcId="{BFCBE88D-E3C2-4EB2-83FE-8EC20F67EFE4}" destId="{C9602288-6FF2-4E00-A448-80FE31269392}" srcOrd="0" destOrd="0" presId="urn:microsoft.com/office/officeart/2011/layout/HexagonRadial"/>
    <dgm:cxn modelId="{7660B4EE-4948-4F5F-9430-3C412B8C31DC}" type="presParOf" srcId="{1EB1BD3D-D227-4F69-AD0F-90199AA339D9}" destId="{A8E789B5-F71B-4C03-82B4-326468FBD36B}" srcOrd="12" destOrd="0" presId="urn:microsoft.com/office/officeart/2011/layout/HexagonRadial"/>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CE94A6-495C-41DC-8782-32C1F3E4B5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5B9772B0-6FA1-4F71-A6C9-9ED3D3C4A2BC}" type="pres">
      <dgm:prSet presAssocID="{01CE94A6-495C-41DC-8782-32C1F3E4B577}" presName="diagram" presStyleCnt="0">
        <dgm:presLayoutVars>
          <dgm:dir/>
          <dgm:resizeHandles val="exact"/>
        </dgm:presLayoutVars>
      </dgm:prSet>
      <dgm:spPr/>
    </dgm:pt>
  </dgm:ptLst>
  <dgm:cxnLst>
    <dgm:cxn modelId="{01C08E78-4607-4891-883D-39EAA2B4F974}" type="presOf" srcId="{01CE94A6-495C-41DC-8782-32C1F3E4B577}" destId="{5B9772B0-6FA1-4F71-A6C9-9ED3D3C4A2BC}"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030213-20E5-466C-94AA-F9E5F8231317}"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B0EB123D-0295-4F8E-8322-3B4A994416A9}">
      <dgm:prSet phldrT="[Text]" custT="1"/>
      <dgm:spPr/>
      <dgm:t>
        <a:bodyPr/>
        <a:lstStyle/>
        <a:p>
          <a:r>
            <a:rPr lang="en-GB" sz="2000" b="1"/>
            <a:t>Sharing of power </a:t>
          </a:r>
        </a:p>
      </dgm:t>
    </dgm:pt>
    <dgm:pt modelId="{8E739D95-3871-46FC-93A0-0974CD4FDB3E}" type="parTrans" cxnId="{B25C4E53-D914-4975-BD9B-EB2C5385DA2D}">
      <dgm:prSet/>
      <dgm:spPr/>
      <dgm:t>
        <a:bodyPr/>
        <a:lstStyle/>
        <a:p>
          <a:endParaRPr lang="en-GB"/>
        </a:p>
      </dgm:t>
    </dgm:pt>
    <dgm:pt modelId="{E6AE527A-99BA-46B5-8494-7913002BE10A}" type="sibTrans" cxnId="{B25C4E53-D914-4975-BD9B-EB2C5385DA2D}">
      <dgm:prSet/>
      <dgm:spPr/>
      <dgm:t>
        <a:bodyPr/>
        <a:lstStyle/>
        <a:p>
          <a:endParaRPr lang="en-GB"/>
        </a:p>
      </dgm:t>
    </dgm:pt>
    <dgm:pt modelId="{E6CCE2B6-AC20-4C2D-BC19-5BA6E0AE3151}">
      <dgm:prSet phldrT="[Text]" custT="1"/>
      <dgm:spPr/>
      <dgm:t>
        <a:bodyPr/>
        <a:lstStyle/>
        <a:p>
          <a:r>
            <a:rPr lang="en-GB" sz="1600"/>
            <a:t>Including all perspectives  &amp; skills </a:t>
          </a:r>
        </a:p>
      </dgm:t>
    </dgm:pt>
    <dgm:pt modelId="{3FAF149F-ADCD-471D-AB2D-347E957CA95B}" type="parTrans" cxnId="{E6CD2012-E837-4B37-8520-F8806475619B}">
      <dgm:prSet/>
      <dgm:spPr/>
      <dgm:t>
        <a:bodyPr/>
        <a:lstStyle/>
        <a:p>
          <a:endParaRPr lang="en-GB"/>
        </a:p>
      </dgm:t>
    </dgm:pt>
    <dgm:pt modelId="{6596A6B9-4A69-405B-8173-CC8D6BD340EE}" type="sibTrans" cxnId="{E6CD2012-E837-4B37-8520-F8806475619B}">
      <dgm:prSet/>
      <dgm:spPr/>
      <dgm:t>
        <a:bodyPr/>
        <a:lstStyle/>
        <a:p>
          <a:endParaRPr lang="en-GB"/>
        </a:p>
      </dgm:t>
    </dgm:pt>
    <dgm:pt modelId="{77DFB8E1-86E6-4CA4-9992-988DB7C203FF}">
      <dgm:prSet phldrT="[Text]" custT="1"/>
      <dgm:spPr/>
      <dgm:t>
        <a:bodyPr/>
        <a:lstStyle/>
        <a:p>
          <a:r>
            <a:rPr lang="en-GB" sz="1600"/>
            <a:t>Respecting &amp; valuing the knowledge of all </a:t>
          </a:r>
        </a:p>
      </dgm:t>
    </dgm:pt>
    <dgm:pt modelId="{1DD69DB4-3A58-41E8-82D5-D1C3E01EBA57}" type="parTrans" cxnId="{23676C9A-3BB8-4491-B081-18B624F4BB2A}">
      <dgm:prSet/>
      <dgm:spPr/>
      <dgm:t>
        <a:bodyPr/>
        <a:lstStyle/>
        <a:p>
          <a:endParaRPr lang="en-GB"/>
        </a:p>
      </dgm:t>
    </dgm:pt>
    <dgm:pt modelId="{6E4244C2-9B36-4D26-9E59-BD9568BA1A6D}" type="sibTrans" cxnId="{23676C9A-3BB8-4491-B081-18B624F4BB2A}">
      <dgm:prSet/>
      <dgm:spPr/>
      <dgm:t>
        <a:bodyPr/>
        <a:lstStyle/>
        <a:p>
          <a:endParaRPr lang="en-GB"/>
        </a:p>
      </dgm:t>
    </dgm:pt>
    <dgm:pt modelId="{93B53A01-830A-442B-B254-022EAAD11C2A}">
      <dgm:prSet phldrT="[Text]" custT="1"/>
      <dgm:spPr/>
      <dgm:t>
        <a:bodyPr/>
        <a:lstStyle/>
        <a:p>
          <a:r>
            <a:rPr lang="en-GB" sz="1600"/>
            <a:t>Reciprocity </a:t>
          </a:r>
        </a:p>
      </dgm:t>
    </dgm:pt>
    <dgm:pt modelId="{CBCCDD90-9BFE-46D0-A41B-F2CC37454DC8}" type="parTrans" cxnId="{879B11E8-6540-477C-AB89-767FBF38C36E}">
      <dgm:prSet/>
      <dgm:spPr/>
      <dgm:t>
        <a:bodyPr/>
        <a:lstStyle/>
        <a:p>
          <a:endParaRPr lang="en-GB"/>
        </a:p>
      </dgm:t>
    </dgm:pt>
    <dgm:pt modelId="{92272C5D-FD34-4D9F-89B4-EAE21B3EABC1}" type="sibTrans" cxnId="{879B11E8-6540-477C-AB89-767FBF38C36E}">
      <dgm:prSet/>
      <dgm:spPr/>
      <dgm:t>
        <a:bodyPr/>
        <a:lstStyle/>
        <a:p>
          <a:endParaRPr lang="en-GB"/>
        </a:p>
      </dgm:t>
    </dgm:pt>
    <dgm:pt modelId="{BA4167E7-314D-4AA8-9BC9-2779C4BA65AD}">
      <dgm:prSet phldrT="[Text]" custT="1"/>
      <dgm:spPr/>
      <dgm:t>
        <a:bodyPr/>
        <a:lstStyle/>
        <a:p>
          <a:r>
            <a:rPr lang="en-GB" sz="1600"/>
            <a:t>Building and maintaining relationships </a:t>
          </a:r>
        </a:p>
      </dgm:t>
    </dgm:pt>
    <dgm:pt modelId="{5BB08146-FA73-4773-BF7B-2E9AE2729D1D}" type="parTrans" cxnId="{4B275DB7-AAB1-4370-A52B-12033BC63654}">
      <dgm:prSet/>
      <dgm:spPr/>
      <dgm:t>
        <a:bodyPr/>
        <a:lstStyle/>
        <a:p>
          <a:endParaRPr lang="en-GB"/>
        </a:p>
      </dgm:t>
    </dgm:pt>
    <dgm:pt modelId="{1F842004-894F-4A1F-9D6C-68033C9F27B9}" type="sibTrans" cxnId="{4B275DB7-AAB1-4370-A52B-12033BC63654}">
      <dgm:prSet/>
      <dgm:spPr/>
      <dgm:t>
        <a:bodyPr/>
        <a:lstStyle/>
        <a:p>
          <a:endParaRPr lang="en-GB"/>
        </a:p>
      </dgm:t>
    </dgm:pt>
    <dgm:pt modelId="{34796C25-06D9-4998-8D02-1EB0A16CAE2C}">
      <dgm:prSet phldrT="[Text]" custT="1"/>
      <dgm:spPr/>
      <dgm:t>
        <a:bodyPr/>
        <a:lstStyle/>
        <a:p>
          <a:r>
            <a:rPr lang="en-GB" sz="1600"/>
            <a:t>Joint understanding </a:t>
          </a:r>
        </a:p>
      </dgm:t>
    </dgm:pt>
    <dgm:pt modelId="{75A3DA69-5D3C-4D8E-9BA1-F81F36FBCEF7}" type="parTrans" cxnId="{1918BAAD-B335-4674-B574-AE434073C94E}">
      <dgm:prSet/>
      <dgm:spPr/>
      <dgm:t>
        <a:bodyPr/>
        <a:lstStyle/>
        <a:p>
          <a:endParaRPr lang="en-GB"/>
        </a:p>
      </dgm:t>
    </dgm:pt>
    <dgm:pt modelId="{0092101A-04D2-4297-9A01-59DCEDA94638}" type="sibTrans" cxnId="{1918BAAD-B335-4674-B574-AE434073C94E}">
      <dgm:prSet/>
      <dgm:spPr/>
      <dgm:t>
        <a:bodyPr/>
        <a:lstStyle/>
        <a:p>
          <a:endParaRPr lang="en-GB"/>
        </a:p>
      </dgm:t>
    </dgm:pt>
    <dgm:pt modelId="{5BCE5FDD-6619-4A1D-9F08-958E57D4E404}">
      <dgm:prSet phldrT="[Text]" custT="1"/>
      <dgm:spPr/>
      <dgm:t>
        <a:bodyPr/>
        <a:lstStyle/>
        <a:p>
          <a:r>
            <a:rPr lang="en-GB" sz="1600"/>
            <a:t>Innovation and creation </a:t>
          </a:r>
        </a:p>
      </dgm:t>
    </dgm:pt>
    <dgm:pt modelId="{8E86FEAE-1815-43B7-A362-86E7D14C5E41}" type="parTrans" cxnId="{4A158B19-056A-4471-8435-62D4726E68D2}">
      <dgm:prSet/>
      <dgm:spPr/>
      <dgm:t>
        <a:bodyPr/>
        <a:lstStyle/>
        <a:p>
          <a:endParaRPr lang="en-GB"/>
        </a:p>
      </dgm:t>
    </dgm:pt>
    <dgm:pt modelId="{87063BC5-9EDE-4B32-9088-E1F7DC52C56E}" type="sibTrans" cxnId="{4A158B19-056A-4471-8435-62D4726E68D2}">
      <dgm:prSet/>
      <dgm:spPr/>
      <dgm:t>
        <a:bodyPr/>
        <a:lstStyle/>
        <a:p>
          <a:endParaRPr lang="en-GB"/>
        </a:p>
      </dgm:t>
    </dgm:pt>
    <dgm:pt modelId="{1EB1BD3D-D227-4F69-AD0F-90199AA339D9}" type="pres">
      <dgm:prSet presAssocID="{A2030213-20E5-466C-94AA-F9E5F8231317}" presName="Name0" presStyleCnt="0">
        <dgm:presLayoutVars>
          <dgm:chMax val="1"/>
          <dgm:chPref val="1"/>
          <dgm:dir/>
          <dgm:animOne val="branch"/>
          <dgm:animLvl val="lvl"/>
        </dgm:presLayoutVars>
      </dgm:prSet>
      <dgm:spPr/>
    </dgm:pt>
    <dgm:pt modelId="{F36D2059-DB06-4FDA-8270-55D811B07320}" type="pres">
      <dgm:prSet presAssocID="{B0EB123D-0295-4F8E-8322-3B4A994416A9}" presName="Parent" presStyleLbl="node0" presStyleIdx="0" presStyleCnt="1">
        <dgm:presLayoutVars>
          <dgm:chMax val="6"/>
          <dgm:chPref val="6"/>
        </dgm:presLayoutVars>
      </dgm:prSet>
      <dgm:spPr/>
    </dgm:pt>
    <dgm:pt modelId="{8BF13EEC-8BF8-406C-9404-E9781175C1B5}" type="pres">
      <dgm:prSet presAssocID="{E6CCE2B6-AC20-4C2D-BC19-5BA6E0AE3151}" presName="Accent1" presStyleCnt="0"/>
      <dgm:spPr/>
    </dgm:pt>
    <dgm:pt modelId="{48D03852-BBCB-4639-8115-07F12C4D0126}" type="pres">
      <dgm:prSet presAssocID="{E6CCE2B6-AC20-4C2D-BC19-5BA6E0AE3151}" presName="Accent" presStyleLbl="bgShp" presStyleIdx="0" presStyleCnt="6"/>
      <dgm:spPr/>
    </dgm:pt>
    <dgm:pt modelId="{15CE12A3-F78F-4A30-B377-7521AB08A9AF}" type="pres">
      <dgm:prSet presAssocID="{E6CCE2B6-AC20-4C2D-BC19-5BA6E0AE3151}" presName="Child1" presStyleLbl="node1" presStyleIdx="0" presStyleCnt="6" custScaleX="111987">
        <dgm:presLayoutVars>
          <dgm:chMax val="0"/>
          <dgm:chPref val="0"/>
          <dgm:bulletEnabled val="1"/>
        </dgm:presLayoutVars>
      </dgm:prSet>
      <dgm:spPr/>
    </dgm:pt>
    <dgm:pt modelId="{E52DC6F5-8A57-4960-A02E-A6A252B6A452}" type="pres">
      <dgm:prSet presAssocID="{77DFB8E1-86E6-4CA4-9992-988DB7C203FF}" presName="Accent2" presStyleCnt="0"/>
      <dgm:spPr/>
    </dgm:pt>
    <dgm:pt modelId="{DDFFA8B1-D3AA-4DFF-9D57-6802AC1DD473}" type="pres">
      <dgm:prSet presAssocID="{77DFB8E1-86E6-4CA4-9992-988DB7C203FF}" presName="Accent" presStyleLbl="bgShp" presStyleIdx="1" presStyleCnt="6"/>
      <dgm:spPr/>
    </dgm:pt>
    <dgm:pt modelId="{546D1F6A-293D-4912-B596-8B0C8C66CE02}" type="pres">
      <dgm:prSet presAssocID="{77DFB8E1-86E6-4CA4-9992-988DB7C203FF}" presName="Child2" presStyleLbl="node1" presStyleIdx="1" presStyleCnt="6" custScaleX="115187">
        <dgm:presLayoutVars>
          <dgm:chMax val="0"/>
          <dgm:chPref val="0"/>
          <dgm:bulletEnabled val="1"/>
        </dgm:presLayoutVars>
      </dgm:prSet>
      <dgm:spPr/>
    </dgm:pt>
    <dgm:pt modelId="{691E54BB-0358-4D61-A247-2441C5D9E3D0}" type="pres">
      <dgm:prSet presAssocID="{93B53A01-830A-442B-B254-022EAAD11C2A}" presName="Accent3" presStyleCnt="0"/>
      <dgm:spPr/>
    </dgm:pt>
    <dgm:pt modelId="{7124F1F0-27EA-4865-81EE-0C256978B070}" type="pres">
      <dgm:prSet presAssocID="{93B53A01-830A-442B-B254-022EAAD11C2A}" presName="Accent" presStyleLbl="bgShp" presStyleIdx="2" presStyleCnt="6"/>
      <dgm:spPr/>
    </dgm:pt>
    <dgm:pt modelId="{49152092-4F1C-4042-8434-F1F6064AFFC3}" type="pres">
      <dgm:prSet presAssocID="{93B53A01-830A-442B-B254-022EAAD11C2A}" presName="Child3" presStyleLbl="node1" presStyleIdx="2" presStyleCnt="6" custScaleX="112601">
        <dgm:presLayoutVars>
          <dgm:chMax val="0"/>
          <dgm:chPref val="0"/>
          <dgm:bulletEnabled val="1"/>
        </dgm:presLayoutVars>
      </dgm:prSet>
      <dgm:spPr/>
    </dgm:pt>
    <dgm:pt modelId="{324C1374-718C-4252-97BE-C121855EBE91}" type="pres">
      <dgm:prSet presAssocID="{BA4167E7-314D-4AA8-9BC9-2779C4BA65AD}" presName="Accent4" presStyleCnt="0"/>
      <dgm:spPr/>
    </dgm:pt>
    <dgm:pt modelId="{B05286A4-5B9F-4A77-886F-4CDB85C01E60}" type="pres">
      <dgm:prSet presAssocID="{BA4167E7-314D-4AA8-9BC9-2779C4BA65AD}" presName="Accent" presStyleLbl="bgShp" presStyleIdx="3" presStyleCnt="6"/>
      <dgm:spPr/>
    </dgm:pt>
    <dgm:pt modelId="{73E4C370-A02F-4ECB-AE57-4621C78F9ECE}" type="pres">
      <dgm:prSet presAssocID="{BA4167E7-314D-4AA8-9BC9-2779C4BA65AD}" presName="Child4" presStyleLbl="node1" presStyleIdx="3" presStyleCnt="6" custScaleX="110175" custLinFactNeighborX="-1518" custLinFactNeighborY="-3223">
        <dgm:presLayoutVars>
          <dgm:chMax val="0"/>
          <dgm:chPref val="0"/>
          <dgm:bulletEnabled val="1"/>
        </dgm:presLayoutVars>
      </dgm:prSet>
      <dgm:spPr/>
    </dgm:pt>
    <dgm:pt modelId="{874E8DCC-1BA3-4050-BC13-43B5EFFF9400}" type="pres">
      <dgm:prSet presAssocID="{34796C25-06D9-4998-8D02-1EB0A16CAE2C}" presName="Accent5" presStyleCnt="0"/>
      <dgm:spPr/>
    </dgm:pt>
    <dgm:pt modelId="{E67E793C-21DC-4B54-892C-8BF456930CA6}" type="pres">
      <dgm:prSet presAssocID="{34796C25-06D9-4998-8D02-1EB0A16CAE2C}" presName="Accent" presStyleLbl="bgShp" presStyleIdx="4" presStyleCnt="6"/>
      <dgm:spPr/>
    </dgm:pt>
    <dgm:pt modelId="{2A35C518-ADC8-4F86-B6B0-D1F4C1AB2ED5}" type="pres">
      <dgm:prSet presAssocID="{34796C25-06D9-4998-8D02-1EB0A16CAE2C}" presName="Child5" presStyleLbl="node1" presStyleIdx="4" presStyleCnt="6" custScaleX="111039">
        <dgm:presLayoutVars>
          <dgm:chMax val="0"/>
          <dgm:chPref val="0"/>
          <dgm:bulletEnabled val="1"/>
        </dgm:presLayoutVars>
      </dgm:prSet>
      <dgm:spPr/>
    </dgm:pt>
    <dgm:pt modelId="{BFCBE88D-E3C2-4EB2-83FE-8EC20F67EFE4}" type="pres">
      <dgm:prSet presAssocID="{5BCE5FDD-6619-4A1D-9F08-958E57D4E404}" presName="Accent6" presStyleCnt="0"/>
      <dgm:spPr/>
    </dgm:pt>
    <dgm:pt modelId="{C9602288-6FF2-4E00-A448-80FE31269392}" type="pres">
      <dgm:prSet presAssocID="{5BCE5FDD-6619-4A1D-9F08-958E57D4E404}" presName="Accent" presStyleLbl="bgShp" presStyleIdx="5" presStyleCnt="6"/>
      <dgm:spPr/>
    </dgm:pt>
    <dgm:pt modelId="{A8E789B5-F71B-4C03-82B4-326468FBD36B}" type="pres">
      <dgm:prSet presAssocID="{5BCE5FDD-6619-4A1D-9F08-958E57D4E404}" presName="Child6" presStyleLbl="node1" presStyleIdx="5" presStyleCnt="6" custScaleX="110918">
        <dgm:presLayoutVars>
          <dgm:chMax val="0"/>
          <dgm:chPref val="0"/>
          <dgm:bulletEnabled val="1"/>
        </dgm:presLayoutVars>
      </dgm:prSet>
      <dgm:spPr/>
    </dgm:pt>
  </dgm:ptLst>
  <dgm:cxnLst>
    <dgm:cxn modelId="{0B22EB00-945D-4F62-A99D-215E01AFC1C8}" type="presOf" srcId="{A2030213-20E5-466C-94AA-F9E5F8231317}" destId="{1EB1BD3D-D227-4F69-AD0F-90199AA339D9}" srcOrd="0" destOrd="0" presId="urn:microsoft.com/office/officeart/2011/layout/HexagonRadial"/>
    <dgm:cxn modelId="{E6CD2012-E837-4B37-8520-F8806475619B}" srcId="{B0EB123D-0295-4F8E-8322-3B4A994416A9}" destId="{E6CCE2B6-AC20-4C2D-BC19-5BA6E0AE3151}" srcOrd="0" destOrd="0" parTransId="{3FAF149F-ADCD-471D-AB2D-347E957CA95B}" sibTransId="{6596A6B9-4A69-405B-8173-CC8D6BD340EE}"/>
    <dgm:cxn modelId="{4A158B19-056A-4471-8435-62D4726E68D2}" srcId="{B0EB123D-0295-4F8E-8322-3B4A994416A9}" destId="{5BCE5FDD-6619-4A1D-9F08-958E57D4E404}" srcOrd="5" destOrd="0" parTransId="{8E86FEAE-1815-43B7-A362-86E7D14C5E41}" sibTransId="{87063BC5-9EDE-4B32-9088-E1F7DC52C56E}"/>
    <dgm:cxn modelId="{B25C4E53-D914-4975-BD9B-EB2C5385DA2D}" srcId="{A2030213-20E5-466C-94AA-F9E5F8231317}" destId="{B0EB123D-0295-4F8E-8322-3B4A994416A9}" srcOrd="0" destOrd="0" parTransId="{8E739D95-3871-46FC-93A0-0974CD4FDB3E}" sibTransId="{E6AE527A-99BA-46B5-8494-7913002BE10A}"/>
    <dgm:cxn modelId="{B0785987-495E-4443-BB68-E728C364D5CD}" type="presOf" srcId="{BA4167E7-314D-4AA8-9BC9-2779C4BA65AD}" destId="{73E4C370-A02F-4ECB-AE57-4621C78F9ECE}" srcOrd="0" destOrd="0" presId="urn:microsoft.com/office/officeart/2011/layout/HexagonRadial"/>
    <dgm:cxn modelId="{BA729895-4712-4536-B5C6-37A05AD91BFD}" type="presOf" srcId="{5BCE5FDD-6619-4A1D-9F08-958E57D4E404}" destId="{A8E789B5-F71B-4C03-82B4-326468FBD36B}" srcOrd="0" destOrd="0" presId="urn:microsoft.com/office/officeart/2011/layout/HexagonRadial"/>
    <dgm:cxn modelId="{7A48F397-301B-428C-AD6F-AE2F339FDC18}" type="presOf" srcId="{93B53A01-830A-442B-B254-022EAAD11C2A}" destId="{49152092-4F1C-4042-8434-F1F6064AFFC3}" srcOrd="0" destOrd="0" presId="urn:microsoft.com/office/officeart/2011/layout/HexagonRadial"/>
    <dgm:cxn modelId="{695A0498-30B3-4D1A-A127-F01F684C7442}" type="presOf" srcId="{34796C25-06D9-4998-8D02-1EB0A16CAE2C}" destId="{2A35C518-ADC8-4F86-B6B0-D1F4C1AB2ED5}" srcOrd="0" destOrd="0" presId="urn:microsoft.com/office/officeart/2011/layout/HexagonRadial"/>
    <dgm:cxn modelId="{23676C9A-3BB8-4491-B081-18B624F4BB2A}" srcId="{B0EB123D-0295-4F8E-8322-3B4A994416A9}" destId="{77DFB8E1-86E6-4CA4-9992-988DB7C203FF}" srcOrd="1" destOrd="0" parTransId="{1DD69DB4-3A58-41E8-82D5-D1C3E01EBA57}" sibTransId="{6E4244C2-9B36-4D26-9E59-BD9568BA1A6D}"/>
    <dgm:cxn modelId="{A9DB13A2-29D7-492C-9F98-8BA2018191FA}" type="presOf" srcId="{E6CCE2B6-AC20-4C2D-BC19-5BA6E0AE3151}" destId="{15CE12A3-F78F-4A30-B377-7521AB08A9AF}" srcOrd="0" destOrd="0" presId="urn:microsoft.com/office/officeart/2011/layout/HexagonRadial"/>
    <dgm:cxn modelId="{1918BAAD-B335-4674-B574-AE434073C94E}" srcId="{B0EB123D-0295-4F8E-8322-3B4A994416A9}" destId="{34796C25-06D9-4998-8D02-1EB0A16CAE2C}" srcOrd="4" destOrd="0" parTransId="{75A3DA69-5D3C-4D8E-9BA1-F81F36FBCEF7}" sibTransId="{0092101A-04D2-4297-9A01-59DCEDA94638}"/>
    <dgm:cxn modelId="{4B275DB7-AAB1-4370-A52B-12033BC63654}" srcId="{B0EB123D-0295-4F8E-8322-3B4A994416A9}" destId="{BA4167E7-314D-4AA8-9BC9-2779C4BA65AD}" srcOrd="3" destOrd="0" parTransId="{5BB08146-FA73-4773-BF7B-2E9AE2729D1D}" sibTransId="{1F842004-894F-4A1F-9D6C-68033C9F27B9}"/>
    <dgm:cxn modelId="{6299D0DC-C510-4891-A4A7-CBC4D2DDECFB}" type="presOf" srcId="{77DFB8E1-86E6-4CA4-9992-988DB7C203FF}" destId="{546D1F6A-293D-4912-B596-8B0C8C66CE02}" srcOrd="0" destOrd="0" presId="urn:microsoft.com/office/officeart/2011/layout/HexagonRadial"/>
    <dgm:cxn modelId="{879B11E8-6540-477C-AB89-767FBF38C36E}" srcId="{B0EB123D-0295-4F8E-8322-3B4A994416A9}" destId="{93B53A01-830A-442B-B254-022EAAD11C2A}" srcOrd="2" destOrd="0" parTransId="{CBCCDD90-9BFE-46D0-A41B-F2CC37454DC8}" sibTransId="{92272C5D-FD34-4D9F-89B4-EAE21B3EABC1}"/>
    <dgm:cxn modelId="{001D28E8-1095-4879-B564-FC29477EBFD4}" type="presOf" srcId="{B0EB123D-0295-4F8E-8322-3B4A994416A9}" destId="{F36D2059-DB06-4FDA-8270-55D811B07320}" srcOrd="0" destOrd="0" presId="urn:microsoft.com/office/officeart/2011/layout/HexagonRadial"/>
    <dgm:cxn modelId="{0F36750D-B08F-4A40-B2A1-76495CC0E413}" type="presParOf" srcId="{1EB1BD3D-D227-4F69-AD0F-90199AA339D9}" destId="{F36D2059-DB06-4FDA-8270-55D811B07320}" srcOrd="0" destOrd="0" presId="urn:microsoft.com/office/officeart/2011/layout/HexagonRadial"/>
    <dgm:cxn modelId="{91DC68F3-4E56-4DB5-9320-F3747188CFC7}" type="presParOf" srcId="{1EB1BD3D-D227-4F69-AD0F-90199AA339D9}" destId="{8BF13EEC-8BF8-406C-9404-E9781175C1B5}" srcOrd="1" destOrd="0" presId="urn:microsoft.com/office/officeart/2011/layout/HexagonRadial"/>
    <dgm:cxn modelId="{BFA9E15E-6F63-4F07-BDD2-5643EB87B551}" type="presParOf" srcId="{8BF13EEC-8BF8-406C-9404-E9781175C1B5}" destId="{48D03852-BBCB-4639-8115-07F12C4D0126}" srcOrd="0" destOrd="0" presId="urn:microsoft.com/office/officeart/2011/layout/HexagonRadial"/>
    <dgm:cxn modelId="{1D873C0E-406F-4E75-B009-D8627034D7BF}" type="presParOf" srcId="{1EB1BD3D-D227-4F69-AD0F-90199AA339D9}" destId="{15CE12A3-F78F-4A30-B377-7521AB08A9AF}" srcOrd="2" destOrd="0" presId="urn:microsoft.com/office/officeart/2011/layout/HexagonRadial"/>
    <dgm:cxn modelId="{9F2C7BA2-BDF9-478B-915D-119BF4FC64FE}" type="presParOf" srcId="{1EB1BD3D-D227-4F69-AD0F-90199AA339D9}" destId="{E52DC6F5-8A57-4960-A02E-A6A252B6A452}" srcOrd="3" destOrd="0" presId="urn:microsoft.com/office/officeart/2011/layout/HexagonRadial"/>
    <dgm:cxn modelId="{7C2EE80E-440F-4389-B8B1-54EE853911BE}" type="presParOf" srcId="{E52DC6F5-8A57-4960-A02E-A6A252B6A452}" destId="{DDFFA8B1-D3AA-4DFF-9D57-6802AC1DD473}" srcOrd="0" destOrd="0" presId="urn:microsoft.com/office/officeart/2011/layout/HexagonRadial"/>
    <dgm:cxn modelId="{7B05DABD-3128-486F-ABA8-DD94A556BF26}" type="presParOf" srcId="{1EB1BD3D-D227-4F69-AD0F-90199AA339D9}" destId="{546D1F6A-293D-4912-B596-8B0C8C66CE02}" srcOrd="4" destOrd="0" presId="urn:microsoft.com/office/officeart/2011/layout/HexagonRadial"/>
    <dgm:cxn modelId="{79F3EDDD-D28D-4930-8159-1CDAF8ED7C73}" type="presParOf" srcId="{1EB1BD3D-D227-4F69-AD0F-90199AA339D9}" destId="{691E54BB-0358-4D61-A247-2441C5D9E3D0}" srcOrd="5" destOrd="0" presId="urn:microsoft.com/office/officeart/2011/layout/HexagonRadial"/>
    <dgm:cxn modelId="{7D5BFC17-485B-482E-A272-DFD069BFA5B2}" type="presParOf" srcId="{691E54BB-0358-4D61-A247-2441C5D9E3D0}" destId="{7124F1F0-27EA-4865-81EE-0C256978B070}" srcOrd="0" destOrd="0" presId="urn:microsoft.com/office/officeart/2011/layout/HexagonRadial"/>
    <dgm:cxn modelId="{4A0286EA-54BD-4EB7-AF7E-6BD131510A69}" type="presParOf" srcId="{1EB1BD3D-D227-4F69-AD0F-90199AA339D9}" destId="{49152092-4F1C-4042-8434-F1F6064AFFC3}" srcOrd="6" destOrd="0" presId="urn:microsoft.com/office/officeart/2011/layout/HexagonRadial"/>
    <dgm:cxn modelId="{13BB89CD-4E84-4721-B133-EB47C6020F25}" type="presParOf" srcId="{1EB1BD3D-D227-4F69-AD0F-90199AA339D9}" destId="{324C1374-718C-4252-97BE-C121855EBE91}" srcOrd="7" destOrd="0" presId="urn:microsoft.com/office/officeart/2011/layout/HexagonRadial"/>
    <dgm:cxn modelId="{D03F41CB-D19C-4E85-A43C-008AEE0609D7}" type="presParOf" srcId="{324C1374-718C-4252-97BE-C121855EBE91}" destId="{B05286A4-5B9F-4A77-886F-4CDB85C01E60}" srcOrd="0" destOrd="0" presId="urn:microsoft.com/office/officeart/2011/layout/HexagonRadial"/>
    <dgm:cxn modelId="{74FA68CE-8D25-46F2-8F1E-64EA43ABA381}" type="presParOf" srcId="{1EB1BD3D-D227-4F69-AD0F-90199AA339D9}" destId="{73E4C370-A02F-4ECB-AE57-4621C78F9ECE}" srcOrd="8" destOrd="0" presId="urn:microsoft.com/office/officeart/2011/layout/HexagonRadial"/>
    <dgm:cxn modelId="{52C3C48F-BCFB-45A9-ACD4-174C5CB18637}" type="presParOf" srcId="{1EB1BD3D-D227-4F69-AD0F-90199AA339D9}" destId="{874E8DCC-1BA3-4050-BC13-43B5EFFF9400}" srcOrd="9" destOrd="0" presId="urn:microsoft.com/office/officeart/2011/layout/HexagonRadial"/>
    <dgm:cxn modelId="{FC85D420-579F-4DB2-A44F-EECE58BBABFA}" type="presParOf" srcId="{874E8DCC-1BA3-4050-BC13-43B5EFFF9400}" destId="{E67E793C-21DC-4B54-892C-8BF456930CA6}" srcOrd="0" destOrd="0" presId="urn:microsoft.com/office/officeart/2011/layout/HexagonRadial"/>
    <dgm:cxn modelId="{2908C20D-5EE2-4BC2-ACC3-BEC24FD55793}" type="presParOf" srcId="{1EB1BD3D-D227-4F69-AD0F-90199AA339D9}" destId="{2A35C518-ADC8-4F86-B6B0-D1F4C1AB2ED5}" srcOrd="10" destOrd="0" presId="urn:microsoft.com/office/officeart/2011/layout/HexagonRadial"/>
    <dgm:cxn modelId="{F24DFA07-005C-48FA-B835-6EC114E2E511}" type="presParOf" srcId="{1EB1BD3D-D227-4F69-AD0F-90199AA339D9}" destId="{BFCBE88D-E3C2-4EB2-83FE-8EC20F67EFE4}" srcOrd="11" destOrd="0" presId="urn:microsoft.com/office/officeart/2011/layout/HexagonRadial"/>
    <dgm:cxn modelId="{505D756E-6B1C-4B1B-890F-75AA1C1D3F6F}" type="presParOf" srcId="{BFCBE88D-E3C2-4EB2-83FE-8EC20F67EFE4}" destId="{C9602288-6FF2-4E00-A448-80FE31269392}" srcOrd="0" destOrd="0" presId="urn:microsoft.com/office/officeart/2011/layout/HexagonRadial"/>
    <dgm:cxn modelId="{7660B4EE-4948-4F5F-9430-3C412B8C31DC}" type="presParOf" srcId="{1EB1BD3D-D227-4F69-AD0F-90199AA339D9}" destId="{A8E789B5-F71B-4C03-82B4-326468FBD36B}" srcOrd="12" destOrd="0" presId="urn:microsoft.com/office/officeart/2011/layout/HexagonRadial"/>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35DBDE-0C6C-4A17-8FD2-C63A6B668A47}" type="doc">
      <dgm:prSet loTypeId="urn:microsoft.com/office/officeart/2005/8/layout/cycle3" loCatId="cycle" qsTypeId="urn:microsoft.com/office/officeart/2005/8/quickstyle/simple1" qsCatId="simple" csTypeId="urn:microsoft.com/office/officeart/2005/8/colors/accent3_1" csCatId="accent3" phldr="1"/>
      <dgm:spPr/>
      <dgm:t>
        <a:bodyPr/>
        <a:lstStyle/>
        <a:p>
          <a:endParaRPr lang="en-GB"/>
        </a:p>
      </dgm:t>
    </dgm:pt>
    <dgm:pt modelId="{10157ACC-2681-4181-AA71-9B29EDA5631E}">
      <dgm:prSet phldrT="[Text]"/>
      <dgm:spPr/>
      <dgm:t>
        <a:bodyPr/>
        <a:lstStyle/>
        <a:p>
          <a:r>
            <a:rPr lang="en-GB"/>
            <a:t>Establishing ground rules</a:t>
          </a:r>
        </a:p>
      </dgm:t>
    </dgm:pt>
    <dgm:pt modelId="{CEC55C32-976C-4C93-B5D9-868C4BB07B16}" type="parTrans" cxnId="{7597BEFA-1880-4D83-818B-53C7AF8DC3BB}">
      <dgm:prSet/>
      <dgm:spPr/>
      <dgm:t>
        <a:bodyPr/>
        <a:lstStyle/>
        <a:p>
          <a:endParaRPr lang="en-GB"/>
        </a:p>
      </dgm:t>
    </dgm:pt>
    <dgm:pt modelId="{69BF0DEC-38D1-4DFB-85AD-5EDFEC44D152}" type="sibTrans" cxnId="{7597BEFA-1880-4D83-818B-53C7AF8DC3BB}">
      <dgm:prSet/>
      <dgm:spPr/>
      <dgm:t>
        <a:bodyPr/>
        <a:lstStyle/>
        <a:p>
          <a:endParaRPr lang="en-GB"/>
        </a:p>
      </dgm:t>
    </dgm:pt>
    <dgm:pt modelId="{4429EAF3-E7C8-4E15-93D1-51A927111EA9}">
      <dgm:prSet phldrT="[Text]"/>
      <dgm:spPr/>
      <dgm:t>
        <a:bodyPr/>
        <a:lstStyle/>
        <a:p>
          <a:r>
            <a:rPr lang="en-GB"/>
            <a:t>Ongoing dialogue</a:t>
          </a:r>
        </a:p>
      </dgm:t>
    </dgm:pt>
    <dgm:pt modelId="{8C520E20-6CF5-46A5-9EE4-716F1945166B}" type="parTrans" cxnId="{06C78280-5D02-4773-81F8-1A03A90E56B4}">
      <dgm:prSet/>
      <dgm:spPr/>
      <dgm:t>
        <a:bodyPr/>
        <a:lstStyle/>
        <a:p>
          <a:endParaRPr lang="en-GB"/>
        </a:p>
      </dgm:t>
    </dgm:pt>
    <dgm:pt modelId="{D51AA7E5-F34A-4959-B340-4D1FE66366F8}" type="sibTrans" cxnId="{06C78280-5D02-4773-81F8-1A03A90E56B4}">
      <dgm:prSet/>
      <dgm:spPr/>
      <dgm:t>
        <a:bodyPr/>
        <a:lstStyle/>
        <a:p>
          <a:endParaRPr lang="en-GB"/>
        </a:p>
      </dgm:t>
    </dgm:pt>
    <dgm:pt modelId="{2AD207D1-54EB-435F-88FB-BBECE8F4369F}">
      <dgm:prSet phldrT="[Text]"/>
      <dgm:spPr/>
      <dgm:t>
        <a:bodyPr/>
        <a:lstStyle/>
        <a:p>
          <a:r>
            <a:rPr lang="en-GB"/>
            <a:t>Joint ownership of key decisions </a:t>
          </a:r>
        </a:p>
      </dgm:t>
    </dgm:pt>
    <dgm:pt modelId="{7C582A94-C9A6-47D7-A082-2073BB3CCFA1}" type="parTrans" cxnId="{00D7F507-363A-4928-A228-D4EA70CBDA99}">
      <dgm:prSet/>
      <dgm:spPr/>
      <dgm:t>
        <a:bodyPr/>
        <a:lstStyle/>
        <a:p>
          <a:endParaRPr lang="en-GB"/>
        </a:p>
      </dgm:t>
    </dgm:pt>
    <dgm:pt modelId="{96F41CD7-3EDB-48F0-A318-8973459FA524}" type="sibTrans" cxnId="{00D7F507-363A-4928-A228-D4EA70CBDA99}">
      <dgm:prSet/>
      <dgm:spPr/>
      <dgm:t>
        <a:bodyPr/>
        <a:lstStyle/>
        <a:p>
          <a:endParaRPr lang="en-GB"/>
        </a:p>
      </dgm:t>
    </dgm:pt>
    <dgm:pt modelId="{FDBDCEAB-5FEA-445E-A28F-C5E6596F1E88}">
      <dgm:prSet phldrT="[Text]"/>
      <dgm:spPr/>
      <dgm:t>
        <a:bodyPr/>
        <a:lstStyle/>
        <a:p>
          <a:r>
            <a:rPr lang="en-GB"/>
            <a:t>A commitment to relationship building </a:t>
          </a:r>
        </a:p>
      </dgm:t>
    </dgm:pt>
    <dgm:pt modelId="{47016C49-E4E4-421C-B7B1-0A3164C0B41F}" type="parTrans" cxnId="{541051E9-4463-4CF1-B861-2370D704D625}">
      <dgm:prSet/>
      <dgm:spPr/>
      <dgm:t>
        <a:bodyPr/>
        <a:lstStyle/>
        <a:p>
          <a:endParaRPr lang="en-GB"/>
        </a:p>
      </dgm:t>
    </dgm:pt>
    <dgm:pt modelId="{7B0304D0-5E98-48B7-9584-180FC3E6DBF0}" type="sibTrans" cxnId="{541051E9-4463-4CF1-B861-2370D704D625}">
      <dgm:prSet/>
      <dgm:spPr/>
      <dgm:t>
        <a:bodyPr/>
        <a:lstStyle/>
        <a:p>
          <a:endParaRPr lang="en-GB"/>
        </a:p>
      </dgm:t>
    </dgm:pt>
    <dgm:pt modelId="{64603A97-CD45-437E-B2D4-C90440F813C9}">
      <dgm:prSet phldrT="[Text]"/>
      <dgm:spPr/>
      <dgm:t>
        <a:bodyPr/>
        <a:lstStyle/>
        <a:p>
          <a:r>
            <a:rPr lang="en-GB"/>
            <a:t>Opportunities for personal growth and development </a:t>
          </a:r>
        </a:p>
      </dgm:t>
    </dgm:pt>
    <dgm:pt modelId="{FE8EEF81-DB52-466F-97DC-476B34F1AF54}" type="parTrans" cxnId="{7A8FCCC4-41D7-4BF5-8980-E9DE2F50D0BB}">
      <dgm:prSet/>
      <dgm:spPr/>
      <dgm:t>
        <a:bodyPr/>
        <a:lstStyle/>
        <a:p>
          <a:endParaRPr lang="en-GB"/>
        </a:p>
      </dgm:t>
    </dgm:pt>
    <dgm:pt modelId="{F2E1E7AD-22C3-4F80-8F87-5433E439A9E9}" type="sibTrans" cxnId="{7A8FCCC4-41D7-4BF5-8980-E9DE2F50D0BB}">
      <dgm:prSet/>
      <dgm:spPr/>
      <dgm:t>
        <a:bodyPr/>
        <a:lstStyle/>
        <a:p>
          <a:endParaRPr lang="en-GB"/>
        </a:p>
      </dgm:t>
    </dgm:pt>
    <dgm:pt modelId="{0ECF62BF-0416-470F-B772-3E4D607515BF}">
      <dgm:prSet/>
      <dgm:spPr/>
      <dgm:t>
        <a:bodyPr/>
        <a:lstStyle/>
        <a:p>
          <a:r>
            <a:rPr lang="en-GB"/>
            <a:t>Flexibility </a:t>
          </a:r>
        </a:p>
      </dgm:t>
    </dgm:pt>
    <dgm:pt modelId="{7C25FB66-5487-412F-B3BA-8A86B095BB5D}" type="parTrans" cxnId="{6A757B3A-E7B7-473F-80DF-4A6B7559BCD7}">
      <dgm:prSet/>
      <dgm:spPr/>
      <dgm:t>
        <a:bodyPr/>
        <a:lstStyle/>
        <a:p>
          <a:endParaRPr lang="en-GB"/>
        </a:p>
      </dgm:t>
    </dgm:pt>
    <dgm:pt modelId="{E85733BA-4D66-4156-AB58-3D1EF378CD31}" type="sibTrans" cxnId="{6A757B3A-E7B7-473F-80DF-4A6B7559BCD7}">
      <dgm:prSet/>
      <dgm:spPr/>
      <dgm:t>
        <a:bodyPr/>
        <a:lstStyle/>
        <a:p>
          <a:endParaRPr lang="en-GB"/>
        </a:p>
      </dgm:t>
    </dgm:pt>
    <dgm:pt modelId="{89114D1F-1290-40BD-96E5-7E529ECA6D8B}">
      <dgm:prSet/>
      <dgm:spPr/>
      <dgm:t>
        <a:bodyPr/>
        <a:lstStyle/>
        <a:p>
          <a:r>
            <a:rPr lang="en-GB"/>
            <a:t>Valuing &amp; evaluating the impact of co-production </a:t>
          </a:r>
        </a:p>
      </dgm:t>
    </dgm:pt>
    <dgm:pt modelId="{BCCF516C-7EBA-4ADD-B06C-6896B9F46B4D}" type="parTrans" cxnId="{3FDB2F95-5458-4CE7-B88D-0A981E640224}">
      <dgm:prSet/>
      <dgm:spPr/>
      <dgm:t>
        <a:bodyPr/>
        <a:lstStyle/>
        <a:p>
          <a:endParaRPr lang="en-GB"/>
        </a:p>
      </dgm:t>
    </dgm:pt>
    <dgm:pt modelId="{E5D7E1AB-F09C-425F-B449-72B349F622CB}" type="sibTrans" cxnId="{3FDB2F95-5458-4CE7-B88D-0A981E640224}">
      <dgm:prSet/>
      <dgm:spPr/>
      <dgm:t>
        <a:bodyPr/>
        <a:lstStyle/>
        <a:p>
          <a:endParaRPr lang="en-GB"/>
        </a:p>
      </dgm:t>
    </dgm:pt>
    <dgm:pt modelId="{BC5A3257-D012-4B7C-9273-CC62CF6FCDBC}">
      <dgm:prSet/>
      <dgm:spPr/>
      <dgm:t>
        <a:bodyPr/>
        <a:lstStyle/>
        <a:p>
          <a:r>
            <a:rPr lang="en-GB"/>
            <a:t>Continuous reflection </a:t>
          </a:r>
        </a:p>
      </dgm:t>
    </dgm:pt>
    <dgm:pt modelId="{FD673051-EBDA-479C-BC8A-E05D70501840}" type="parTrans" cxnId="{77A31552-E8D8-488C-9EFB-7C0C49197EEC}">
      <dgm:prSet/>
      <dgm:spPr/>
      <dgm:t>
        <a:bodyPr/>
        <a:lstStyle/>
        <a:p>
          <a:endParaRPr lang="en-GB"/>
        </a:p>
      </dgm:t>
    </dgm:pt>
    <dgm:pt modelId="{3BE4F7DB-3AC1-4A3B-B1D4-F481C58EB814}" type="sibTrans" cxnId="{77A31552-E8D8-488C-9EFB-7C0C49197EEC}">
      <dgm:prSet/>
      <dgm:spPr/>
      <dgm:t>
        <a:bodyPr/>
        <a:lstStyle/>
        <a:p>
          <a:endParaRPr lang="en-GB"/>
        </a:p>
      </dgm:t>
    </dgm:pt>
    <dgm:pt modelId="{9EB3BE6D-9CA3-4922-8EF8-C04579BBE7E7}" type="pres">
      <dgm:prSet presAssocID="{9F35DBDE-0C6C-4A17-8FD2-C63A6B668A47}" presName="Name0" presStyleCnt="0">
        <dgm:presLayoutVars>
          <dgm:dir/>
          <dgm:resizeHandles val="exact"/>
        </dgm:presLayoutVars>
      </dgm:prSet>
      <dgm:spPr/>
    </dgm:pt>
    <dgm:pt modelId="{6575EDE3-6504-4303-AC78-6A411FFE984E}" type="pres">
      <dgm:prSet presAssocID="{9F35DBDE-0C6C-4A17-8FD2-C63A6B668A47}" presName="cycle" presStyleCnt="0"/>
      <dgm:spPr/>
    </dgm:pt>
    <dgm:pt modelId="{A8F55616-E96F-4065-BF4C-AF110F112D59}" type="pres">
      <dgm:prSet presAssocID="{10157ACC-2681-4181-AA71-9B29EDA5631E}" presName="nodeFirstNode" presStyleLbl="node1" presStyleIdx="0" presStyleCnt="8">
        <dgm:presLayoutVars>
          <dgm:bulletEnabled val="1"/>
        </dgm:presLayoutVars>
      </dgm:prSet>
      <dgm:spPr/>
    </dgm:pt>
    <dgm:pt modelId="{08EDD576-C53F-46AD-AD99-E6448A91243D}" type="pres">
      <dgm:prSet presAssocID="{69BF0DEC-38D1-4DFB-85AD-5EDFEC44D152}" presName="sibTransFirstNode" presStyleLbl="bgShp" presStyleIdx="0" presStyleCnt="1"/>
      <dgm:spPr/>
    </dgm:pt>
    <dgm:pt modelId="{2E78B5FB-960D-4C46-9C96-911D24456C55}" type="pres">
      <dgm:prSet presAssocID="{4429EAF3-E7C8-4E15-93D1-51A927111EA9}" presName="nodeFollowingNodes" presStyleLbl="node1" presStyleIdx="1" presStyleCnt="8">
        <dgm:presLayoutVars>
          <dgm:bulletEnabled val="1"/>
        </dgm:presLayoutVars>
      </dgm:prSet>
      <dgm:spPr/>
    </dgm:pt>
    <dgm:pt modelId="{E555340C-7C35-4EBB-932E-685075236E28}" type="pres">
      <dgm:prSet presAssocID="{2AD207D1-54EB-435F-88FB-BBECE8F4369F}" presName="nodeFollowingNodes" presStyleLbl="node1" presStyleIdx="2" presStyleCnt="8">
        <dgm:presLayoutVars>
          <dgm:bulletEnabled val="1"/>
        </dgm:presLayoutVars>
      </dgm:prSet>
      <dgm:spPr/>
    </dgm:pt>
    <dgm:pt modelId="{DA5F9C81-3E92-4F18-BAB7-C9AEEF2ED819}" type="pres">
      <dgm:prSet presAssocID="{FDBDCEAB-5FEA-445E-A28F-C5E6596F1E88}" presName="nodeFollowingNodes" presStyleLbl="node1" presStyleIdx="3" presStyleCnt="8">
        <dgm:presLayoutVars>
          <dgm:bulletEnabled val="1"/>
        </dgm:presLayoutVars>
      </dgm:prSet>
      <dgm:spPr/>
    </dgm:pt>
    <dgm:pt modelId="{7407B142-AD7B-4658-82B7-360E48F6F188}" type="pres">
      <dgm:prSet presAssocID="{64603A97-CD45-437E-B2D4-C90440F813C9}" presName="nodeFollowingNodes" presStyleLbl="node1" presStyleIdx="4" presStyleCnt="8">
        <dgm:presLayoutVars>
          <dgm:bulletEnabled val="1"/>
        </dgm:presLayoutVars>
      </dgm:prSet>
      <dgm:spPr/>
    </dgm:pt>
    <dgm:pt modelId="{4DB60D8E-86B1-431B-8A74-A5653432BF26}" type="pres">
      <dgm:prSet presAssocID="{0ECF62BF-0416-470F-B772-3E4D607515BF}" presName="nodeFollowingNodes" presStyleLbl="node1" presStyleIdx="5" presStyleCnt="8">
        <dgm:presLayoutVars>
          <dgm:bulletEnabled val="1"/>
        </dgm:presLayoutVars>
      </dgm:prSet>
      <dgm:spPr/>
    </dgm:pt>
    <dgm:pt modelId="{84C94020-E02C-4444-BBA9-1A2D62C65642}" type="pres">
      <dgm:prSet presAssocID="{89114D1F-1290-40BD-96E5-7E529ECA6D8B}" presName="nodeFollowingNodes" presStyleLbl="node1" presStyleIdx="6" presStyleCnt="8">
        <dgm:presLayoutVars>
          <dgm:bulletEnabled val="1"/>
        </dgm:presLayoutVars>
      </dgm:prSet>
      <dgm:spPr/>
    </dgm:pt>
    <dgm:pt modelId="{D25D7710-956E-4CA6-A524-0EE1BE78EC38}" type="pres">
      <dgm:prSet presAssocID="{BC5A3257-D012-4B7C-9273-CC62CF6FCDBC}" presName="nodeFollowingNodes" presStyleLbl="node1" presStyleIdx="7" presStyleCnt="8">
        <dgm:presLayoutVars>
          <dgm:bulletEnabled val="1"/>
        </dgm:presLayoutVars>
      </dgm:prSet>
      <dgm:spPr/>
    </dgm:pt>
  </dgm:ptLst>
  <dgm:cxnLst>
    <dgm:cxn modelId="{00D7F507-363A-4928-A228-D4EA70CBDA99}" srcId="{9F35DBDE-0C6C-4A17-8FD2-C63A6B668A47}" destId="{2AD207D1-54EB-435F-88FB-BBECE8F4369F}" srcOrd="2" destOrd="0" parTransId="{7C582A94-C9A6-47D7-A082-2073BB3CCFA1}" sibTransId="{96F41CD7-3EDB-48F0-A318-8973459FA524}"/>
    <dgm:cxn modelId="{BBEF1825-5EDB-467D-8622-05C4C357A114}" type="presOf" srcId="{10157ACC-2681-4181-AA71-9B29EDA5631E}" destId="{A8F55616-E96F-4065-BF4C-AF110F112D59}" srcOrd="0" destOrd="0" presId="urn:microsoft.com/office/officeart/2005/8/layout/cycle3"/>
    <dgm:cxn modelId="{6A757B3A-E7B7-473F-80DF-4A6B7559BCD7}" srcId="{9F35DBDE-0C6C-4A17-8FD2-C63A6B668A47}" destId="{0ECF62BF-0416-470F-B772-3E4D607515BF}" srcOrd="5" destOrd="0" parTransId="{7C25FB66-5487-412F-B3BA-8A86B095BB5D}" sibTransId="{E85733BA-4D66-4156-AB58-3D1EF378CD31}"/>
    <dgm:cxn modelId="{77A31552-E8D8-488C-9EFB-7C0C49197EEC}" srcId="{9F35DBDE-0C6C-4A17-8FD2-C63A6B668A47}" destId="{BC5A3257-D012-4B7C-9273-CC62CF6FCDBC}" srcOrd="7" destOrd="0" parTransId="{FD673051-EBDA-479C-BC8A-E05D70501840}" sibTransId="{3BE4F7DB-3AC1-4A3B-B1D4-F481C58EB814}"/>
    <dgm:cxn modelId="{5C244574-0660-46C9-B037-7B1620C4941D}" type="presOf" srcId="{0ECF62BF-0416-470F-B772-3E4D607515BF}" destId="{4DB60D8E-86B1-431B-8A74-A5653432BF26}" srcOrd="0" destOrd="0" presId="urn:microsoft.com/office/officeart/2005/8/layout/cycle3"/>
    <dgm:cxn modelId="{08E25254-F1D2-4AEC-9F5E-E05DADA92E60}" type="presOf" srcId="{BC5A3257-D012-4B7C-9273-CC62CF6FCDBC}" destId="{D25D7710-956E-4CA6-A524-0EE1BE78EC38}" srcOrd="0" destOrd="0" presId="urn:microsoft.com/office/officeart/2005/8/layout/cycle3"/>
    <dgm:cxn modelId="{06C78280-5D02-4773-81F8-1A03A90E56B4}" srcId="{9F35DBDE-0C6C-4A17-8FD2-C63A6B668A47}" destId="{4429EAF3-E7C8-4E15-93D1-51A927111EA9}" srcOrd="1" destOrd="0" parTransId="{8C520E20-6CF5-46A5-9EE4-716F1945166B}" sibTransId="{D51AA7E5-F34A-4959-B340-4D1FE66366F8}"/>
    <dgm:cxn modelId="{3FDB2F95-5458-4CE7-B88D-0A981E640224}" srcId="{9F35DBDE-0C6C-4A17-8FD2-C63A6B668A47}" destId="{89114D1F-1290-40BD-96E5-7E529ECA6D8B}" srcOrd="6" destOrd="0" parTransId="{BCCF516C-7EBA-4ADD-B06C-6896B9F46B4D}" sibTransId="{E5D7E1AB-F09C-425F-B449-72B349F622CB}"/>
    <dgm:cxn modelId="{B92757BF-BFBF-43B4-B67A-E97F097EAB1D}" type="presOf" srcId="{4429EAF3-E7C8-4E15-93D1-51A927111EA9}" destId="{2E78B5FB-960D-4C46-9C96-911D24456C55}" srcOrd="0" destOrd="0" presId="urn:microsoft.com/office/officeart/2005/8/layout/cycle3"/>
    <dgm:cxn modelId="{1EB791C3-F7BB-4AD9-85D1-F1E65968AA0F}" type="presOf" srcId="{2AD207D1-54EB-435F-88FB-BBECE8F4369F}" destId="{E555340C-7C35-4EBB-932E-685075236E28}" srcOrd="0" destOrd="0" presId="urn:microsoft.com/office/officeart/2005/8/layout/cycle3"/>
    <dgm:cxn modelId="{7A8FCCC4-41D7-4BF5-8980-E9DE2F50D0BB}" srcId="{9F35DBDE-0C6C-4A17-8FD2-C63A6B668A47}" destId="{64603A97-CD45-437E-B2D4-C90440F813C9}" srcOrd="4" destOrd="0" parTransId="{FE8EEF81-DB52-466F-97DC-476B34F1AF54}" sibTransId="{F2E1E7AD-22C3-4F80-8F87-5433E439A9E9}"/>
    <dgm:cxn modelId="{451071D2-9D10-4562-827F-0AA73AE66890}" type="presOf" srcId="{9F35DBDE-0C6C-4A17-8FD2-C63A6B668A47}" destId="{9EB3BE6D-9CA3-4922-8EF8-C04579BBE7E7}" srcOrd="0" destOrd="0" presId="urn:microsoft.com/office/officeart/2005/8/layout/cycle3"/>
    <dgm:cxn modelId="{4813B0DC-1260-4DCA-BE4B-2E4449D36EE0}" type="presOf" srcId="{64603A97-CD45-437E-B2D4-C90440F813C9}" destId="{7407B142-AD7B-4658-82B7-360E48F6F188}" srcOrd="0" destOrd="0" presId="urn:microsoft.com/office/officeart/2005/8/layout/cycle3"/>
    <dgm:cxn modelId="{2AE2ADE1-037D-4F5C-85EE-92A6AE39A56C}" type="presOf" srcId="{FDBDCEAB-5FEA-445E-A28F-C5E6596F1E88}" destId="{DA5F9C81-3E92-4F18-BAB7-C9AEEF2ED819}" srcOrd="0" destOrd="0" presId="urn:microsoft.com/office/officeart/2005/8/layout/cycle3"/>
    <dgm:cxn modelId="{7244CAE7-9435-46B8-9496-3D9C15C02D5E}" type="presOf" srcId="{69BF0DEC-38D1-4DFB-85AD-5EDFEC44D152}" destId="{08EDD576-C53F-46AD-AD99-E6448A91243D}" srcOrd="0" destOrd="0" presId="urn:microsoft.com/office/officeart/2005/8/layout/cycle3"/>
    <dgm:cxn modelId="{541051E9-4463-4CF1-B861-2370D704D625}" srcId="{9F35DBDE-0C6C-4A17-8FD2-C63A6B668A47}" destId="{FDBDCEAB-5FEA-445E-A28F-C5E6596F1E88}" srcOrd="3" destOrd="0" parTransId="{47016C49-E4E4-421C-B7B1-0A3164C0B41F}" sibTransId="{7B0304D0-5E98-48B7-9584-180FC3E6DBF0}"/>
    <dgm:cxn modelId="{1EF1B9EE-0E79-4A3D-AA39-C29CBA590008}" type="presOf" srcId="{89114D1F-1290-40BD-96E5-7E529ECA6D8B}" destId="{84C94020-E02C-4444-BBA9-1A2D62C65642}" srcOrd="0" destOrd="0" presId="urn:microsoft.com/office/officeart/2005/8/layout/cycle3"/>
    <dgm:cxn modelId="{7597BEFA-1880-4D83-818B-53C7AF8DC3BB}" srcId="{9F35DBDE-0C6C-4A17-8FD2-C63A6B668A47}" destId="{10157ACC-2681-4181-AA71-9B29EDA5631E}" srcOrd="0" destOrd="0" parTransId="{CEC55C32-976C-4C93-B5D9-868C4BB07B16}" sibTransId="{69BF0DEC-38D1-4DFB-85AD-5EDFEC44D152}"/>
    <dgm:cxn modelId="{02A895A8-BF85-408A-BCDD-14648B3275EC}" type="presParOf" srcId="{9EB3BE6D-9CA3-4922-8EF8-C04579BBE7E7}" destId="{6575EDE3-6504-4303-AC78-6A411FFE984E}" srcOrd="0" destOrd="0" presId="urn:microsoft.com/office/officeart/2005/8/layout/cycle3"/>
    <dgm:cxn modelId="{564063C9-2475-4300-A239-55B6D026FD0D}" type="presParOf" srcId="{6575EDE3-6504-4303-AC78-6A411FFE984E}" destId="{A8F55616-E96F-4065-BF4C-AF110F112D59}" srcOrd="0" destOrd="0" presId="urn:microsoft.com/office/officeart/2005/8/layout/cycle3"/>
    <dgm:cxn modelId="{DAC4E321-974B-4E10-9617-E0EBDB191524}" type="presParOf" srcId="{6575EDE3-6504-4303-AC78-6A411FFE984E}" destId="{08EDD576-C53F-46AD-AD99-E6448A91243D}" srcOrd="1" destOrd="0" presId="urn:microsoft.com/office/officeart/2005/8/layout/cycle3"/>
    <dgm:cxn modelId="{AA0F4D3D-BD7F-4170-8137-79AEE718034E}" type="presParOf" srcId="{6575EDE3-6504-4303-AC78-6A411FFE984E}" destId="{2E78B5FB-960D-4C46-9C96-911D24456C55}" srcOrd="2" destOrd="0" presId="urn:microsoft.com/office/officeart/2005/8/layout/cycle3"/>
    <dgm:cxn modelId="{8B95414E-74E4-4EB8-A1D8-5C07F854A9D9}" type="presParOf" srcId="{6575EDE3-6504-4303-AC78-6A411FFE984E}" destId="{E555340C-7C35-4EBB-932E-685075236E28}" srcOrd="3" destOrd="0" presId="urn:microsoft.com/office/officeart/2005/8/layout/cycle3"/>
    <dgm:cxn modelId="{6C7CC81D-D4E9-4708-A9B1-D1F98AB8AE86}" type="presParOf" srcId="{6575EDE3-6504-4303-AC78-6A411FFE984E}" destId="{DA5F9C81-3E92-4F18-BAB7-C9AEEF2ED819}" srcOrd="4" destOrd="0" presId="urn:microsoft.com/office/officeart/2005/8/layout/cycle3"/>
    <dgm:cxn modelId="{9A810533-A924-49FE-9AFD-1D25FF472BAE}" type="presParOf" srcId="{6575EDE3-6504-4303-AC78-6A411FFE984E}" destId="{7407B142-AD7B-4658-82B7-360E48F6F188}" srcOrd="5" destOrd="0" presId="urn:microsoft.com/office/officeart/2005/8/layout/cycle3"/>
    <dgm:cxn modelId="{7E5E3771-68C6-4B9C-817A-CD08C6A4285A}" type="presParOf" srcId="{6575EDE3-6504-4303-AC78-6A411FFE984E}" destId="{4DB60D8E-86B1-431B-8A74-A5653432BF26}" srcOrd="6" destOrd="0" presId="urn:microsoft.com/office/officeart/2005/8/layout/cycle3"/>
    <dgm:cxn modelId="{48D29C48-5ABC-414B-83F5-20012EE815BC}" type="presParOf" srcId="{6575EDE3-6504-4303-AC78-6A411FFE984E}" destId="{84C94020-E02C-4444-BBA9-1A2D62C65642}" srcOrd="7" destOrd="0" presId="urn:microsoft.com/office/officeart/2005/8/layout/cycle3"/>
    <dgm:cxn modelId="{C3982A9C-DFA5-484E-A440-71659B2CA104}" type="presParOf" srcId="{6575EDE3-6504-4303-AC78-6A411FFE984E}" destId="{D25D7710-956E-4CA6-A524-0EE1BE78EC38}" srcOrd="8"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D2059-DB06-4FDA-8270-55D811B07320}">
      <dsp:nvSpPr>
        <dsp:cNvPr id="0" name=""/>
        <dsp:cNvSpPr/>
      </dsp:nvSpPr>
      <dsp:spPr>
        <a:xfrm>
          <a:off x="2709354" y="1651389"/>
          <a:ext cx="2098987" cy="181570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Sharing of power </a:t>
          </a:r>
        </a:p>
      </dsp:txBody>
      <dsp:txXfrm>
        <a:off x="3057186" y="1952277"/>
        <a:ext cx="1403323" cy="1213933"/>
      </dsp:txXfrm>
    </dsp:sp>
    <dsp:sp modelId="{DDFFA8B1-D3AA-4DFF-9D57-6802AC1DD473}">
      <dsp:nvSpPr>
        <dsp:cNvPr id="0" name=""/>
        <dsp:cNvSpPr/>
      </dsp:nvSpPr>
      <dsp:spPr>
        <a:xfrm>
          <a:off x="4023723" y="782695"/>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CE12A3-F78F-4A30-B377-7521AB08A9AF}">
      <dsp:nvSpPr>
        <dsp:cNvPr id="0" name=""/>
        <dsp:cNvSpPr/>
      </dsp:nvSpPr>
      <dsp:spPr>
        <a:xfrm>
          <a:off x="2799606" y="0"/>
          <a:ext cx="1926294"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Including all perspectives  &amp; skills </a:t>
          </a:r>
        </a:p>
      </dsp:txBody>
      <dsp:txXfrm>
        <a:off x="3101847" y="233486"/>
        <a:ext cx="1321812" cy="1021121"/>
      </dsp:txXfrm>
    </dsp:sp>
    <dsp:sp modelId="{7124F1F0-27EA-4865-81EE-0C256978B070}">
      <dsp:nvSpPr>
        <dsp:cNvPr id="0" name=""/>
        <dsp:cNvSpPr/>
      </dsp:nvSpPr>
      <dsp:spPr>
        <a:xfrm>
          <a:off x="4947981" y="2058349"/>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6D1F6A-293D-4912-B596-8B0C8C66CE02}">
      <dsp:nvSpPr>
        <dsp:cNvPr id="0" name=""/>
        <dsp:cNvSpPr/>
      </dsp:nvSpPr>
      <dsp:spPr>
        <a:xfrm>
          <a:off x="4349621" y="915277"/>
          <a:ext cx="1981337"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Respecting &amp; valuing the knowledge of all </a:t>
          </a:r>
        </a:p>
      </dsp:txBody>
      <dsp:txXfrm>
        <a:off x="4656448" y="1145721"/>
        <a:ext cx="1367683" cy="1027205"/>
      </dsp:txXfrm>
    </dsp:sp>
    <dsp:sp modelId="{B05286A4-5B9F-4A77-886F-4CDB85C01E60}">
      <dsp:nvSpPr>
        <dsp:cNvPr id="0" name=""/>
        <dsp:cNvSpPr/>
      </dsp:nvSpPr>
      <dsp:spPr>
        <a:xfrm>
          <a:off x="4305932" y="3498324"/>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152092-4F1C-4042-8434-F1F6064AFFC3}">
      <dsp:nvSpPr>
        <dsp:cNvPr id="0" name=""/>
        <dsp:cNvSpPr/>
      </dsp:nvSpPr>
      <dsp:spPr>
        <a:xfrm>
          <a:off x="4371862" y="2714605"/>
          <a:ext cx="1936856"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Reciprocity </a:t>
          </a:r>
        </a:p>
      </dsp:txBody>
      <dsp:txXfrm>
        <a:off x="4674983" y="2947494"/>
        <a:ext cx="1330614" cy="1022315"/>
      </dsp:txXfrm>
    </dsp:sp>
    <dsp:sp modelId="{E67E793C-21DC-4B54-892C-8BF456930CA6}">
      <dsp:nvSpPr>
        <dsp:cNvPr id="0" name=""/>
        <dsp:cNvSpPr/>
      </dsp:nvSpPr>
      <dsp:spPr>
        <a:xfrm>
          <a:off x="2713260" y="3647799"/>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E4C370-A02F-4ECB-AE57-4621C78F9ECE}">
      <dsp:nvSpPr>
        <dsp:cNvPr id="0" name=""/>
        <dsp:cNvSpPr/>
      </dsp:nvSpPr>
      <dsp:spPr>
        <a:xfrm>
          <a:off x="2789079" y="3582945"/>
          <a:ext cx="1895126"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Building and maintaining relationships </a:t>
          </a:r>
        </a:p>
      </dsp:txBody>
      <dsp:txXfrm>
        <a:off x="3088722" y="3818231"/>
        <a:ext cx="1295840" cy="1017521"/>
      </dsp:txXfrm>
    </dsp:sp>
    <dsp:sp modelId="{C9602288-6FF2-4E00-A448-80FE31269392}">
      <dsp:nvSpPr>
        <dsp:cNvPr id="0" name=""/>
        <dsp:cNvSpPr/>
      </dsp:nvSpPr>
      <dsp:spPr>
        <a:xfrm>
          <a:off x="1773866" y="2372656"/>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5C518-ADC8-4F86-B6B0-D1F4C1AB2ED5}">
      <dsp:nvSpPr>
        <dsp:cNvPr id="0" name=""/>
        <dsp:cNvSpPr/>
      </dsp:nvSpPr>
      <dsp:spPr>
        <a:xfrm>
          <a:off x="1222899" y="2715629"/>
          <a:ext cx="1909987"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Joint understanding </a:t>
          </a:r>
        </a:p>
      </dsp:txBody>
      <dsp:txXfrm>
        <a:off x="1523781" y="2950049"/>
        <a:ext cx="1308223" cy="1019253"/>
      </dsp:txXfrm>
    </dsp:sp>
    <dsp:sp modelId="{A8E789B5-F71B-4C03-82B4-326468FBD36B}">
      <dsp:nvSpPr>
        <dsp:cNvPr id="0" name=""/>
        <dsp:cNvSpPr/>
      </dsp:nvSpPr>
      <dsp:spPr>
        <a:xfrm>
          <a:off x="1223940" y="913229"/>
          <a:ext cx="1907906"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Innovation and creation </a:t>
          </a:r>
        </a:p>
      </dsp:txBody>
      <dsp:txXfrm>
        <a:off x="1524648" y="1147770"/>
        <a:ext cx="1306490" cy="10190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D2059-DB06-4FDA-8270-55D811B07320}">
      <dsp:nvSpPr>
        <dsp:cNvPr id="0" name=""/>
        <dsp:cNvSpPr/>
      </dsp:nvSpPr>
      <dsp:spPr>
        <a:xfrm>
          <a:off x="2709354" y="1651389"/>
          <a:ext cx="2098987" cy="181570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Sharing of power </a:t>
          </a:r>
        </a:p>
      </dsp:txBody>
      <dsp:txXfrm>
        <a:off x="3057186" y="1952277"/>
        <a:ext cx="1403323" cy="1213933"/>
      </dsp:txXfrm>
    </dsp:sp>
    <dsp:sp modelId="{DDFFA8B1-D3AA-4DFF-9D57-6802AC1DD473}">
      <dsp:nvSpPr>
        <dsp:cNvPr id="0" name=""/>
        <dsp:cNvSpPr/>
      </dsp:nvSpPr>
      <dsp:spPr>
        <a:xfrm>
          <a:off x="4023723" y="782695"/>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CE12A3-F78F-4A30-B377-7521AB08A9AF}">
      <dsp:nvSpPr>
        <dsp:cNvPr id="0" name=""/>
        <dsp:cNvSpPr/>
      </dsp:nvSpPr>
      <dsp:spPr>
        <a:xfrm>
          <a:off x="2799606" y="0"/>
          <a:ext cx="1926294"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Including all perspectives  &amp; skills </a:t>
          </a:r>
        </a:p>
      </dsp:txBody>
      <dsp:txXfrm>
        <a:off x="3101847" y="233486"/>
        <a:ext cx="1321812" cy="1021121"/>
      </dsp:txXfrm>
    </dsp:sp>
    <dsp:sp modelId="{7124F1F0-27EA-4865-81EE-0C256978B070}">
      <dsp:nvSpPr>
        <dsp:cNvPr id="0" name=""/>
        <dsp:cNvSpPr/>
      </dsp:nvSpPr>
      <dsp:spPr>
        <a:xfrm>
          <a:off x="4947981" y="2058349"/>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6D1F6A-293D-4912-B596-8B0C8C66CE02}">
      <dsp:nvSpPr>
        <dsp:cNvPr id="0" name=""/>
        <dsp:cNvSpPr/>
      </dsp:nvSpPr>
      <dsp:spPr>
        <a:xfrm>
          <a:off x="4349621" y="915277"/>
          <a:ext cx="1981337"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Respecting &amp; valuing the knowledge of all </a:t>
          </a:r>
        </a:p>
      </dsp:txBody>
      <dsp:txXfrm>
        <a:off x="4656448" y="1145721"/>
        <a:ext cx="1367683" cy="1027205"/>
      </dsp:txXfrm>
    </dsp:sp>
    <dsp:sp modelId="{B05286A4-5B9F-4A77-886F-4CDB85C01E60}">
      <dsp:nvSpPr>
        <dsp:cNvPr id="0" name=""/>
        <dsp:cNvSpPr/>
      </dsp:nvSpPr>
      <dsp:spPr>
        <a:xfrm>
          <a:off x="4305932" y="3498324"/>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152092-4F1C-4042-8434-F1F6064AFFC3}">
      <dsp:nvSpPr>
        <dsp:cNvPr id="0" name=""/>
        <dsp:cNvSpPr/>
      </dsp:nvSpPr>
      <dsp:spPr>
        <a:xfrm>
          <a:off x="4371862" y="2714605"/>
          <a:ext cx="1936856"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Reciprocity </a:t>
          </a:r>
        </a:p>
      </dsp:txBody>
      <dsp:txXfrm>
        <a:off x="4674983" y="2947494"/>
        <a:ext cx="1330614" cy="1022315"/>
      </dsp:txXfrm>
    </dsp:sp>
    <dsp:sp modelId="{E67E793C-21DC-4B54-892C-8BF456930CA6}">
      <dsp:nvSpPr>
        <dsp:cNvPr id="0" name=""/>
        <dsp:cNvSpPr/>
      </dsp:nvSpPr>
      <dsp:spPr>
        <a:xfrm>
          <a:off x="2713260" y="3647799"/>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E4C370-A02F-4ECB-AE57-4621C78F9ECE}">
      <dsp:nvSpPr>
        <dsp:cNvPr id="0" name=""/>
        <dsp:cNvSpPr/>
      </dsp:nvSpPr>
      <dsp:spPr>
        <a:xfrm>
          <a:off x="2789079" y="3582945"/>
          <a:ext cx="1895126"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Building and maintaining relationships </a:t>
          </a:r>
        </a:p>
      </dsp:txBody>
      <dsp:txXfrm>
        <a:off x="3088722" y="3818231"/>
        <a:ext cx="1295840" cy="1017521"/>
      </dsp:txXfrm>
    </dsp:sp>
    <dsp:sp modelId="{C9602288-6FF2-4E00-A448-80FE31269392}">
      <dsp:nvSpPr>
        <dsp:cNvPr id="0" name=""/>
        <dsp:cNvSpPr/>
      </dsp:nvSpPr>
      <dsp:spPr>
        <a:xfrm>
          <a:off x="1773866" y="2372656"/>
          <a:ext cx="791941" cy="682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5C518-ADC8-4F86-B6B0-D1F4C1AB2ED5}">
      <dsp:nvSpPr>
        <dsp:cNvPr id="0" name=""/>
        <dsp:cNvSpPr/>
      </dsp:nvSpPr>
      <dsp:spPr>
        <a:xfrm>
          <a:off x="1222899" y="2715629"/>
          <a:ext cx="1909987"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Joint understanding </a:t>
          </a:r>
        </a:p>
      </dsp:txBody>
      <dsp:txXfrm>
        <a:off x="1523781" y="2950049"/>
        <a:ext cx="1308223" cy="1019253"/>
      </dsp:txXfrm>
    </dsp:sp>
    <dsp:sp modelId="{A8E789B5-F71B-4C03-82B4-326468FBD36B}">
      <dsp:nvSpPr>
        <dsp:cNvPr id="0" name=""/>
        <dsp:cNvSpPr/>
      </dsp:nvSpPr>
      <dsp:spPr>
        <a:xfrm>
          <a:off x="1223940" y="913229"/>
          <a:ext cx="1907906" cy="14880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Innovation and creation </a:t>
          </a:r>
        </a:p>
      </dsp:txBody>
      <dsp:txXfrm>
        <a:off x="1524648" y="1147770"/>
        <a:ext cx="1306490" cy="10190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DD576-C53F-46AD-AD99-E6448A91243D}">
      <dsp:nvSpPr>
        <dsp:cNvPr id="0" name=""/>
        <dsp:cNvSpPr/>
      </dsp:nvSpPr>
      <dsp:spPr>
        <a:xfrm>
          <a:off x="1478180" y="-42306"/>
          <a:ext cx="4930339" cy="4930339"/>
        </a:xfrm>
        <a:prstGeom prst="circularArrow">
          <a:avLst>
            <a:gd name="adj1" fmla="val 5544"/>
            <a:gd name="adj2" fmla="val 330680"/>
            <a:gd name="adj3" fmla="val 14640927"/>
            <a:gd name="adj4" fmla="val 16878955"/>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F55616-E96F-4065-BF4C-AF110F112D59}">
      <dsp:nvSpPr>
        <dsp:cNvPr id="0" name=""/>
        <dsp:cNvSpPr/>
      </dsp:nvSpPr>
      <dsp:spPr>
        <a:xfrm>
          <a:off x="3244406" y="1519"/>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Establishing ground rules</a:t>
          </a:r>
        </a:p>
      </dsp:txBody>
      <dsp:txXfrm>
        <a:off x="3278526" y="35639"/>
        <a:ext cx="1329646" cy="630703"/>
      </dsp:txXfrm>
    </dsp:sp>
    <dsp:sp modelId="{2E78B5FB-960D-4C46-9C96-911D24456C55}">
      <dsp:nvSpPr>
        <dsp:cNvPr id="0" name=""/>
        <dsp:cNvSpPr/>
      </dsp:nvSpPr>
      <dsp:spPr>
        <a:xfrm>
          <a:off x="4731091" y="617324"/>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Ongoing dialogue</a:t>
          </a:r>
        </a:p>
      </dsp:txBody>
      <dsp:txXfrm>
        <a:off x="4765211" y="651444"/>
        <a:ext cx="1329646" cy="630703"/>
      </dsp:txXfrm>
    </dsp:sp>
    <dsp:sp modelId="{E555340C-7C35-4EBB-932E-685075236E28}">
      <dsp:nvSpPr>
        <dsp:cNvPr id="0" name=""/>
        <dsp:cNvSpPr/>
      </dsp:nvSpPr>
      <dsp:spPr>
        <a:xfrm>
          <a:off x="5346896" y="2104009"/>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Joint ownership of key decisions </a:t>
          </a:r>
        </a:p>
      </dsp:txBody>
      <dsp:txXfrm>
        <a:off x="5381016" y="2138129"/>
        <a:ext cx="1329646" cy="630703"/>
      </dsp:txXfrm>
    </dsp:sp>
    <dsp:sp modelId="{DA5F9C81-3E92-4F18-BAB7-C9AEEF2ED819}">
      <dsp:nvSpPr>
        <dsp:cNvPr id="0" name=""/>
        <dsp:cNvSpPr/>
      </dsp:nvSpPr>
      <dsp:spPr>
        <a:xfrm>
          <a:off x="4731091" y="3590694"/>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 commitment to relationship building </a:t>
          </a:r>
        </a:p>
      </dsp:txBody>
      <dsp:txXfrm>
        <a:off x="4765211" y="3624814"/>
        <a:ext cx="1329646" cy="630703"/>
      </dsp:txXfrm>
    </dsp:sp>
    <dsp:sp modelId="{7407B142-AD7B-4658-82B7-360E48F6F188}">
      <dsp:nvSpPr>
        <dsp:cNvPr id="0" name=""/>
        <dsp:cNvSpPr/>
      </dsp:nvSpPr>
      <dsp:spPr>
        <a:xfrm>
          <a:off x="3244406" y="4206499"/>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Opportunities for personal growth and development </a:t>
          </a:r>
        </a:p>
      </dsp:txBody>
      <dsp:txXfrm>
        <a:off x="3278526" y="4240619"/>
        <a:ext cx="1329646" cy="630703"/>
      </dsp:txXfrm>
    </dsp:sp>
    <dsp:sp modelId="{4DB60D8E-86B1-431B-8A74-A5653432BF26}">
      <dsp:nvSpPr>
        <dsp:cNvPr id="0" name=""/>
        <dsp:cNvSpPr/>
      </dsp:nvSpPr>
      <dsp:spPr>
        <a:xfrm>
          <a:off x="1757721" y="3590694"/>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Flexibility </a:t>
          </a:r>
        </a:p>
      </dsp:txBody>
      <dsp:txXfrm>
        <a:off x="1791841" y="3624814"/>
        <a:ext cx="1329646" cy="630703"/>
      </dsp:txXfrm>
    </dsp:sp>
    <dsp:sp modelId="{84C94020-E02C-4444-BBA9-1A2D62C65642}">
      <dsp:nvSpPr>
        <dsp:cNvPr id="0" name=""/>
        <dsp:cNvSpPr/>
      </dsp:nvSpPr>
      <dsp:spPr>
        <a:xfrm>
          <a:off x="1141916" y="2104009"/>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Valuing &amp; evaluating the impact of co-production </a:t>
          </a:r>
        </a:p>
      </dsp:txBody>
      <dsp:txXfrm>
        <a:off x="1176036" y="2138129"/>
        <a:ext cx="1329646" cy="630703"/>
      </dsp:txXfrm>
    </dsp:sp>
    <dsp:sp modelId="{D25D7710-956E-4CA6-A524-0EE1BE78EC38}">
      <dsp:nvSpPr>
        <dsp:cNvPr id="0" name=""/>
        <dsp:cNvSpPr/>
      </dsp:nvSpPr>
      <dsp:spPr>
        <a:xfrm>
          <a:off x="1757721" y="617324"/>
          <a:ext cx="1397886" cy="69894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Continuous reflection </a:t>
          </a:r>
        </a:p>
      </dsp:txBody>
      <dsp:txXfrm>
        <a:off x="1791841" y="651444"/>
        <a:ext cx="1329646" cy="6307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4.6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234"/>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682"/>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6.033"/>
    </inkml:context>
    <inkml:brush xml:id="br0">
      <inkml:brushProperty name="width" value="0.05" units="cm"/>
      <inkml:brushProperty name="height" value="0.05" units="cm"/>
      <inkml:brushProperty name="color" value="#FFC114"/>
    </inkml:brush>
  </inkml:definitions>
  <inkml:trace contextRef="#ctx0" brushRef="#br0">0 5 24575,'0'-4'0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321"/>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737"/>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163"/>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504"/>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4.6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234"/>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682"/>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234"/>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6.033"/>
    </inkml:context>
    <inkml:brush xml:id="br0">
      <inkml:brushProperty name="width" value="0.05" units="cm"/>
      <inkml:brushProperty name="height" value="0.05" units="cm"/>
      <inkml:brushProperty name="color" value="#FFC114"/>
    </inkml:brush>
  </inkml:definitions>
  <inkml:trace contextRef="#ctx0" brushRef="#br0">0 5 24575,'0'-4'0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321"/>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737"/>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163"/>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504"/>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4.6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234"/>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682"/>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6.033"/>
    </inkml:context>
    <inkml:brush xml:id="br0">
      <inkml:brushProperty name="width" value="0.05" units="cm"/>
      <inkml:brushProperty name="height" value="0.05" units="cm"/>
      <inkml:brushProperty name="color" value="#FFC114"/>
    </inkml:brush>
  </inkml:definitions>
  <inkml:trace contextRef="#ctx0" brushRef="#br0">0 5 24575,'0'-4'0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321"/>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682"/>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737"/>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163"/>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504"/>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4.6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234"/>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682"/>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6.033"/>
    </inkml:context>
    <inkml:brush xml:id="br0">
      <inkml:brushProperty name="width" value="0.05" units="cm"/>
      <inkml:brushProperty name="height" value="0.05" units="cm"/>
      <inkml:brushProperty name="color" value="#FFC114"/>
    </inkml:brush>
  </inkml:definitions>
  <inkml:trace contextRef="#ctx0" brushRef="#br0">0 5 24575,'0'-4'0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321"/>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737"/>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163"/>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6.033"/>
    </inkml:context>
    <inkml:brush xml:id="br0">
      <inkml:brushProperty name="width" value="0.05" units="cm"/>
      <inkml:brushProperty name="height" value="0.05" units="cm"/>
      <inkml:brushProperty name="color" value="#FFC114"/>
    </inkml:brush>
  </inkml:definitions>
  <inkml:trace contextRef="#ctx0" brushRef="#br0">0 5 24575,'0'-4'0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504"/>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4.6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234"/>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5.682"/>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6.033"/>
    </inkml:context>
    <inkml:brush xml:id="br0">
      <inkml:brushProperty name="width" value="0.05" units="cm"/>
      <inkml:brushProperty name="height" value="0.05" units="cm"/>
      <inkml:brushProperty name="color" value="#FFC114"/>
    </inkml:brush>
  </inkml:definitions>
  <inkml:trace contextRef="#ctx0" brushRef="#br0">0 5 24575,'0'-4'0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321"/>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737"/>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163"/>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504"/>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321"/>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7.737"/>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163"/>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8.504"/>
    </inkml:context>
    <inkml:brush xml:id="br0">
      <inkml:brushProperty name="width" value="0.05" units="cm"/>
      <inkml:brushProperty name="height" value="0.05" units="cm"/>
      <inkml:brushProperty name="color" value="#FFC114"/>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3T11:07:14.6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FA8B530-2DC1-40B7-A89D-4A626516281F}" type="datetimeFigureOut">
              <a:rPr lang="en-GB" smtClean="0"/>
              <a:t>19/07/2022</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B24DDF3-86CE-42FA-A73A-E8AB2027686C}" type="slidenum">
              <a:rPr lang="en-GB" smtClean="0"/>
              <a:t>‹#›</a:t>
            </a:fld>
            <a:endParaRPr lang="en-GB"/>
          </a:p>
        </p:txBody>
      </p:sp>
    </p:spTree>
    <p:extLst>
      <p:ext uri="{BB962C8B-B14F-4D97-AF65-F5344CB8AC3E}">
        <p14:creationId xmlns:p14="http://schemas.microsoft.com/office/powerpoint/2010/main" val="154245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vo.org.uk/wp-content/uploads/2019/04/Copro_Guidance_Feb19.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science/article/abs/pii/0305750X9600023X"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involve.org.uk/" TargetMode="External"/><Relationship Id="rId4" Type="http://schemas.openxmlformats.org/officeDocument/2006/relationships/hyperlink" Target="https://www.invo.org.uk/wp-content/uploads/2019/04/Copro_Guidance_Feb19.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vo.org.uk/wp-content/uploads/2019/04/Copro_Guidance_Feb19.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arc-w.nihr.ac.uk/Wordpress/wp-content/uploads/2020/05/Map-of-resources-Web-version-v1.2.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search-information.bris.ac.uk/ws/portalfiles/portal/139271852/CSP_1485_Farr_Power_dynamics_in_co_production_and_co_design.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24DDF3-86CE-42FA-A73A-E8AB2027686C}" type="slidenum">
              <a:rPr lang="en-GB" smtClean="0"/>
              <a:t>1</a:t>
            </a:fld>
            <a:endParaRPr lang="en-GB"/>
          </a:p>
        </p:txBody>
      </p:sp>
    </p:spTree>
    <p:extLst>
      <p:ext uri="{BB962C8B-B14F-4D97-AF65-F5344CB8AC3E}">
        <p14:creationId xmlns:p14="http://schemas.microsoft.com/office/powerpoint/2010/main" val="1923868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its clear that ‘sharing of power’ means carefully considering how groups may feel more or less able to contribute to discussions and decisions within co-production, it is possible to discuss each of the other core principles in turn. </a:t>
            </a:r>
          </a:p>
          <a:p>
            <a:endParaRPr lang="en-GB" dirty="0"/>
          </a:p>
          <a:p>
            <a:r>
              <a:rPr lang="en-GB" b="1" dirty="0"/>
              <a:t>Including all perspectives and skills: </a:t>
            </a:r>
            <a:r>
              <a:rPr lang="en-GB" dirty="0"/>
              <a:t>carefully consider that all the necessary views, experiences, skills and knowledge are included within the co-production process. Map out who has ownership, interest, involvement and helpful expertise and involve them. </a:t>
            </a:r>
          </a:p>
          <a:p>
            <a:endParaRPr lang="en-GB" dirty="0"/>
          </a:p>
          <a:p>
            <a:r>
              <a:rPr lang="en-GB" b="1" dirty="0"/>
              <a:t>Respecting and valuing the knowledge of all: </a:t>
            </a:r>
            <a:r>
              <a:rPr lang="en-GB" dirty="0"/>
              <a:t>there needs to be a universal acknowledgement that all forms of knowledge and experience are as important as each other and are all equally valued. For example, professional expertise does not outweigh lived experience and vice-versa. Everyone involved in the co-production process is an asset. </a:t>
            </a:r>
          </a:p>
          <a:p>
            <a:endParaRPr lang="en-GB" dirty="0"/>
          </a:p>
          <a:p>
            <a:r>
              <a:rPr lang="en-GB" b="1" dirty="0"/>
              <a:t>Building and maintaining relationships: </a:t>
            </a:r>
            <a:r>
              <a:rPr lang="en-GB" dirty="0"/>
              <a:t>relationships and the development of trust is key to co-production. Co-production often asks people to work together in new and perhaps uncomfortable ways. Openness in who we are and what biases we come to the table with (i.e. reflexivity) can help develop this trust. </a:t>
            </a:r>
          </a:p>
          <a:p>
            <a:endParaRPr lang="en-GB" dirty="0"/>
          </a:p>
          <a:p>
            <a:r>
              <a:rPr lang="en-GB" b="1" dirty="0"/>
              <a:t>Reciprocity: </a:t>
            </a:r>
            <a:r>
              <a:rPr lang="en-GB" dirty="0"/>
              <a:t>alongside building trust, individual contributions should be recognised and all involved should gain something from the experience. For example, no group or individual should feel ‘used’ for input with no understanding of the outcome of their involvement. </a:t>
            </a:r>
          </a:p>
          <a:p>
            <a:endParaRPr lang="en-GB" dirty="0"/>
          </a:p>
          <a:p>
            <a:r>
              <a:rPr lang="en-GB" b="1" dirty="0"/>
              <a:t>Joint Understanding: </a:t>
            </a:r>
            <a:r>
              <a:rPr lang="en-GB" dirty="0"/>
              <a:t>from the outset of any co-production practice there should be clearly defined, and universally agreed, roles and responsibilities. This is key to success in all the other principles. For example, it may not be practical that all parties are involved in all decisions. However, if this is understood from the beginning (along with the reasons why) it can help both build trust and enable people feel that their unique experience and knowledge is being used in the most effective way to produce change. </a:t>
            </a:r>
          </a:p>
          <a:p>
            <a:endParaRPr lang="en-GB" dirty="0"/>
          </a:p>
          <a:p>
            <a:r>
              <a:rPr lang="en-GB" b="1" dirty="0"/>
              <a:t>Innovation and creation: </a:t>
            </a:r>
            <a:r>
              <a:rPr lang="en-GB" dirty="0"/>
              <a:t>to make sure that everyone is involved that should be, it may be necessary to think ‘outside the box’ about how people are involved in the co-production check list. For example, when working with children, how can you gather their thoughts in a way that is age appropriate and engaging? </a:t>
            </a:r>
          </a:p>
          <a:p>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10</a:t>
            </a:fld>
            <a:endParaRPr lang="en-GB"/>
          </a:p>
        </p:txBody>
      </p:sp>
    </p:spTree>
    <p:extLst>
      <p:ext uri="{BB962C8B-B14F-4D97-AF65-F5344CB8AC3E}">
        <p14:creationId xmlns:p14="http://schemas.microsoft.com/office/powerpoint/2010/main" val="251058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to take another pause for reflection. Do you have any thoughts about these core principles? What are they? In your own practice, what could help you apply them? What might stop you? </a:t>
            </a:r>
          </a:p>
        </p:txBody>
      </p:sp>
      <p:sp>
        <p:nvSpPr>
          <p:cNvPr id="4" name="Slide Number Placeholder 3"/>
          <p:cNvSpPr>
            <a:spLocks noGrp="1"/>
          </p:cNvSpPr>
          <p:nvPr>
            <p:ph type="sldNum" sz="quarter" idx="5"/>
          </p:nvPr>
        </p:nvSpPr>
        <p:spPr/>
        <p:txBody>
          <a:bodyPr/>
          <a:lstStyle/>
          <a:p>
            <a:fld id="{BB24DDF3-86CE-42FA-A73A-E8AB2027686C}" type="slidenum">
              <a:rPr lang="en-GB" smtClean="0"/>
              <a:t>11</a:t>
            </a:fld>
            <a:endParaRPr lang="en-GB"/>
          </a:p>
        </p:txBody>
      </p:sp>
    </p:spTree>
    <p:extLst>
      <p:ext uri="{BB962C8B-B14F-4D97-AF65-F5344CB8AC3E}">
        <p14:creationId xmlns:p14="http://schemas.microsoft.com/office/powerpoint/2010/main" val="61465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Alongside some core guiding principles, there are also some key features discussed in the literature</a:t>
            </a:r>
            <a:r>
              <a:rPr lang="en-GB" baseline="30000" dirty="0"/>
              <a:t>1</a:t>
            </a:r>
            <a:r>
              <a:rPr lang="en-GB" dirty="0"/>
              <a:t>. These are listed on this slide and will be explained here. </a:t>
            </a:r>
          </a:p>
          <a:p>
            <a:endParaRPr lang="en-GB" dirty="0"/>
          </a:p>
          <a:p>
            <a:r>
              <a:rPr lang="en-GB" b="1" dirty="0"/>
              <a:t>Establishing ground rules: </a:t>
            </a:r>
            <a:r>
              <a:rPr lang="en-GB" b="0" dirty="0"/>
              <a:t>looking at the core principles it’s clear that setting ground rules at the beginning of a co-production process is important. These rules should be understood and agreed by all and need to consider the expectations of who will be involved, where and how. Being clear and upfront about this helps build trust and ownership in the process. It is also useful to outline expectations about behaviour to ensure everyone feels valued. </a:t>
            </a:r>
          </a:p>
          <a:p>
            <a:endParaRPr lang="en-GB" b="0" dirty="0"/>
          </a:p>
          <a:p>
            <a:r>
              <a:rPr lang="en-GB" b="1" dirty="0"/>
              <a:t>Ongoing dialogue: </a:t>
            </a:r>
            <a:r>
              <a:rPr lang="en-GB" b="0" dirty="0"/>
              <a:t>open conversation between all parties is fundamental to all stages of co-production. It is recommend that how this can be ensured is considered and built into the governance of a co-production process at the outset. </a:t>
            </a:r>
            <a:endParaRPr lang="en-GB" b="1" dirty="0"/>
          </a:p>
          <a:p>
            <a:endParaRPr lang="en-GB" dirty="0"/>
          </a:p>
          <a:p>
            <a:r>
              <a:rPr lang="en-GB" b="1" dirty="0"/>
              <a:t>Joint ownership of key decisions: </a:t>
            </a:r>
            <a:r>
              <a:rPr lang="en-GB" b="0" dirty="0"/>
              <a:t>It has already been discussed that it may not be possible or appropriate to involve all parties in every decision. However, for co-production to be successful, it is key that ‘</a:t>
            </a:r>
            <a:r>
              <a:rPr lang="en-GB" b="0" i="1" dirty="0"/>
              <a:t>the group, </a:t>
            </a:r>
            <a:r>
              <a:rPr lang="en-GB" b="1" i="1" dirty="0"/>
              <a:t>working together</a:t>
            </a:r>
            <a:r>
              <a:rPr lang="en-GB" b="0" i="1" dirty="0"/>
              <a:t>, decide and agree who should be involved and when in terms of the management, governance and undertaking of the research</a:t>
            </a:r>
            <a:r>
              <a:rPr lang="en-GB" b="0" dirty="0"/>
              <a:t>’. </a:t>
            </a:r>
          </a:p>
          <a:p>
            <a:endParaRPr lang="en-GB" b="0" dirty="0"/>
          </a:p>
          <a:p>
            <a:r>
              <a:rPr lang="en-GB" b="1" dirty="0"/>
              <a:t>A commitment to relationship building: </a:t>
            </a:r>
            <a:r>
              <a:rPr lang="en-GB" b="0" dirty="0"/>
              <a:t>co-production often requires people to come together in that have never worked together before or have worked in very different ways. For this to work there has to be deep commitment to building new relationships between stakeholder groups and / or organisations. One way that this can be helped is by using ‘safe spaces’, i.e. neutral ground away form usual work environments to help people ‘step out’ of their normal professional persona. </a:t>
            </a:r>
          </a:p>
          <a:p>
            <a:endParaRPr lang="en-GB" b="0" dirty="0"/>
          </a:p>
          <a:p>
            <a:r>
              <a:rPr lang="en-GB" b="1" dirty="0"/>
              <a:t>Opportunities for personal growth and development: </a:t>
            </a:r>
            <a:r>
              <a:rPr lang="en-GB" b="0" dirty="0"/>
              <a:t>linked closely to the principle of reciprocity, it is important that everyone gets something from their involvement in co-production. There should be an emphasis on supporting people to help them feel able and willing to contribute. </a:t>
            </a:r>
          </a:p>
          <a:p>
            <a:endParaRPr lang="en-GB" b="0" dirty="0"/>
          </a:p>
          <a:p>
            <a:r>
              <a:rPr lang="en-GB" b="1" dirty="0"/>
              <a:t>Flexibility: </a:t>
            </a:r>
            <a:r>
              <a:rPr lang="en-GB" b="0" dirty="0"/>
              <a:t>co-production brings people together in new ways, so there needs to be flexibility on how this is done but also in what may come out of it. It is necessary to embrace new ideas and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Valuing and evaluating the impact of co-production: </a:t>
            </a:r>
            <a:r>
              <a:rPr lang="en-GB" b="0" dirty="0"/>
              <a:t>in order to determine how effective a co-production process has been, it is necessary to think carefully about how it should be evaluated. Again, this may involve new ways of thinking of ‘success’. For example, what matters to a clinic user may not be necessarily reflected in the more standard metrics of attendance levels and clinical outcomes. </a:t>
            </a:r>
            <a:endParaRPr lang="en-GB" b="1" dirty="0"/>
          </a:p>
          <a:p>
            <a:endParaRPr lang="en-GB" b="1" dirty="0"/>
          </a:p>
          <a:p>
            <a:r>
              <a:rPr lang="en-GB" b="1" dirty="0"/>
              <a:t>Continuous reflection: </a:t>
            </a:r>
            <a:r>
              <a:rPr lang="en-GB" b="0" dirty="0"/>
              <a:t>it is understood that co-production can be challenging and push people beyond their comfort zones. In order to help with this, it is suggested that those who engage in co-production reflect constantly on their own practice and how this may be impacting others / the process as a continual process of learning. This is known as reflexivity, some people engage in this by keeping diaries to note thoughts and emotions as they navigate the process. </a:t>
            </a:r>
            <a:endParaRPr lang="en-GB" b="1" dirty="0"/>
          </a:p>
          <a:p>
            <a:endParaRPr lang="en-GB" dirty="0"/>
          </a:p>
          <a:p>
            <a:r>
              <a:rPr lang="en-GB" dirty="0"/>
              <a:t>REFERENCES: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Hickey, G., Brearley, S., Coldham, T., </a:t>
            </a:r>
            <a:r>
              <a:rPr lang="en-GB" dirty="0" err="1"/>
              <a:t>Denegri</a:t>
            </a:r>
            <a:r>
              <a:rPr lang="en-GB" dirty="0"/>
              <a:t>, S., Green, G., </a:t>
            </a:r>
            <a:r>
              <a:rPr lang="en-GB" dirty="0" err="1"/>
              <a:t>Staniszewska</a:t>
            </a:r>
            <a:r>
              <a:rPr lang="en-GB" dirty="0"/>
              <a:t>, S., Tembo, D., </a:t>
            </a:r>
            <a:r>
              <a:rPr lang="en-GB" dirty="0" err="1"/>
              <a:t>Torok</a:t>
            </a:r>
            <a:r>
              <a:rPr lang="en-GB" dirty="0"/>
              <a:t>, K., and Turner, K. (2018) Guidance on co-producing a research project. Southampton: INVOLVE. This resource is freely available: </a:t>
            </a:r>
            <a:r>
              <a:rPr lang="it-IT" dirty="0">
                <a:hlinkClick r:id="rId3"/>
              </a:rPr>
              <a:t>Copro_Guidance_Feb19.pdf (invo.org.uk)</a:t>
            </a:r>
            <a:endParaRPr lang="it-IT" dirty="0"/>
          </a:p>
          <a:p>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12</a:t>
            </a:fld>
            <a:endParaRPr lang="en-GB"/>
          </a:p>
        </p:txBody>
      </p:sp>
    </p:spTree>
    <p:extLst>
      <p:ext uri="{BB962C8B-B14F-4D97-AF65-F5344CB8AC3E}">
        <p14:creationId xmlns:p14="http://schemas.microsoft.com/office/powerpoint/2010/main" val="933958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another good place to stop and reflect. Do you have any thoughts about these key features? What are they? In your own practice, what could help you apply them? What might stop you? </a:t>
            </a:r>
          </a:p>
        </p:txBody>
      </p:sp>
      <p:sp>
        <p:nvSpPr>
          <p:cNvPr id="4" name="Slide Number Placeholder 3"/>
          <p:cNvSpPr>
            <a:spLocks noGrp="1"/>
          </p:cNvSpPr>
          <p:nvPr>
            <p:ph type="sldNum" sz="quarter" idx="5"/>
          </p:nvPr>
        </p:nvSpPr>
        <p:spPr/>
        <p:txBody>
          <a:bodyPr/>
          <a:lstStyle/>
          <a:p>
            <a:fld id="{BB24DDF3-86CE-42FA-A73A-E8AB2027686C}" type="slidenum">
              <a:rPr lang="en-GB" smtClean="0"/>
              <a:t>13</a:t>
            </a:fld>
            <a:endParaRPr lang="en-GB"/>
          </a:p>
        </p:txBody>
      </p:sp>
    </p:spTree>
    <p:extLst>
      <p:ext uri="{BB962C8B-B14F-4D97-AF65-F5344CB8AC3E}">
        <p14:creationId xmlns:p14="http://schemas.microsoft.com/office/powerpoint/2010/main" val="351418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all the different aspects of co-production discussed here can be brought together to consider some key element of success in co-production. </a:t>
            </a:r>
          </a:p>
          <a:p>
            <a:endParaRPr lang="en-GB" dirty="0"/>
          </a:p>
          <a:p>
            <a:pPr marL="228600" indent="-228600">
              <a:buFont typeface="Arial" panose="020B0604020202020204" pitchFamily="34" charset="0"/>
              <a:buChar char="•"/>
            </a:pPr>
            <a:r>
              <a:rPr lang="en-GB" dirty="0"/>
              <a:t>Careful planning. It is very important to properly plan out a co-production process to make sure all necessary groups are involved and in a way that maximises their ability to take part. It’s also necessary to plan in communication and outcome measures within the governance plans if possible. </a:t>
            </a:r>
          </a:p>
          <a:p>
            <a:pPr marL="171450" indent="-171450">
              <a:buFont typeface="Arial" panose="020B0604020202020204" pitchFamily="34" charset="0"/>
              <a:buChar char="•"/>
            </a:pPr>
            <a:endParaRPr lang="en-GB"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Carefully think about power dynamics and how they can be addressed. Think about the different groups involved and how they may interact with each other. How can they all be empowered to speak and all feel that their voices matter equally?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How can participation be facilitated for all?  Are there needs of certain groups that may need to be addressed to ensure they can facilitate? For example, the provision of sign language interpreters for the deaf community.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Who and how will people be involved? How can you get past ‘usual suspects’? How can you work to make sure it isn’t solely the voices of those that shout the loudest that are heard? What can you do to include hard to reach groups? For example, it may be necessary to go out and actively engage with those communities in spaces that feel safe to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Set ground rules. Do this at the outset to make expectations clear about behaviour and how and in what way people can expect to be involved. In particular, when setting ground rules it can be helpful to set a common goal that all agree to work towards. A focus on this common goal can help when difficulties arise.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Communicate throughout the process. Being open and transparent can help prevent confusion and make sure that everyone understands the thought processes of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r>
              <a:rPr lang="en-GB" dirty="0"/>
              <a:t> Don’t be afraid! Co-production can seem daunting, but don’t be afraid! Be open to the new ways of working and get buy in by making sure everyone agrees to a common goal. </a:t>
            </a:r>
          </a:p>
          <a:p>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GB" dirty="0"/>
          </a:p>
          <a:p>
            <a:pPr marL="228600" indent="-228600">
              <a:buAutoNum type="arabicPeriod"/>
            </a:pPr>
            <a:endParaRPr lang="en-GB" dirty="0"/>
          </a:p>
          <a:p>
            <a:pPr marL="228600" indent="-228600">
              <a:buAutoNum type="arabicPeriod"/>
            </a:pPr>
            <a:endParaRPr lang="en-GB" dirty="0"/>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14</a:t>
            </a:fld>
            <a:endParaRPr lang="en-GB"/>
          </a:p>
        </p:txBody>
      </p:sp>
    </p:spTree>
    <p:extLst>
      <p:ext uri="{BB962C8B-B14F-4D97-AF65-F5344CB8AC3E}">
        <p14:creationId xmlns:p14="http://schemas.microsoft.com/office/powerpoint/2010/main" val="901244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Whilst we can’t give a step-by-step to do list for co-production, there are some common features about what to do when you need to start a co-production ‘project’. Thinking about these can act as a way to help you know where to start. </a:t>
            </a:r>
          </a:p>
          <a:p>
            <a:pPr marL="0" indent="0">
              <a:buNone/>
            </a:pPr>
            <a:endParaRPr lang="en-GB" dirty="0"/>
          </a:p>
          <a:p>
            <a:pPr marL="0" indent="0">
              <a:buNone/>
            </a:pPr>
            <a:r>
              <a:rPr lang="en-GB" dirty="0"/>
              <a:t>Most of this all lies in careful planning and needs to be thought about before you begin. </a:t>
            </a:r>
          </a:p>
          <a:p>
            <a:pPr marL="0" indent="0">
              <a:buNone/>
            </a:pPr>
            <a:r>
              <a:rPr lang="en-GB" dirty="0"/>
              <a:t> First of all, ensure that everyone involved has agreed a common goal. Co-production can make people have to work in new or uncomfortable ways, if everyone knows why this needs to be done it can be easier. </a:t>
            </a:r>
          </a:p>
          <a:p>
            <a:pPr marL="0" indent="0">
              <a:buNone/>
            </a:pPr>
            <a:r>
              <a:rPr lang="en-GB" dirty="0"/>
              <a:t>Map all the stakeholders that need to be involved to ensure all voices are considered and invite them- before work begins!</a:t>
            </a:r>
          </a:p>
          <a:p>
            <a:pPr marL="0" indent="0">
              <a:buNone/>
            </a:pPr>
            <a:r>
              <a:rPr lang="en-GB" dirty="0"/>
              <a:t>Once you know who the stakeholders are, it time to think about the power dynamics involved. Who is likely to feel most empowered / disempowered and how can you work to minimise this imbalance? Do you need to hold meetings in neutral venues etc? </a:t>
            </a:r>
          </a:p>
          <a:p>
            <a:pPr marL="0" indent="0">
              <a:buNone/>
            </a:pPr>
            <a:endParaRPr lang="en-GB" dirty="0"/>
          </a:p>
          <a:p>
            <a:pPr marL="0" indent="0">
              <a:buNone/>
            </a:pPr>
            <a:endParaRPr lang="en-GB" dirty="0"/>
          </a:p>
          <a:p>
            <a:pPr marL="0" indent="0">
              <a:buNone/>
            </a:pPr>
            <a:r>
              <a:rPr lang="en-GB" dirty="0"/>
              <a:t>At the beginning agree </a:t>
            </a:r>
          </a:p>
          <a:p>
            <a:pPr marL="0" indent="0">
              <a:buNone/>
            </a:pPr>
            <a:r>
              <a:rPr lang="en-GB" dirty="0"/>
              <a:t>Who will be involved in what decision and how- remember co-production isn’t a belief that everyone can impact every decision, but it is being transparent about who can and agreeing on this</a:t>
            </a:r>
          </a:p>
          <a:p>
            <a:pPr marL="0" indent="0">
              <a:buNone/>
            </a:pPr>
            <a:r>
              <a:rPr lang="en-GB" dirty="0"/>
              <a:t>Establish ground rules for communication and behaviour- this is to ensure everyone’s comfort and that co-production forms a ‘safe space’ for everyone</a:t>
            </a:r>
          </a:p>
          <a:p>
            <a:pPr marL="0" indent="0">
              <a:buNone/>
            </a:pPr>
            <a:r>
              <a:rPr lang="en-GB" dirty="0"/>
              <a:t>Have a communications plan written, agreed to and then complied with to ensure transparency at every step and that all involved are kept updated of all stages of progress. </a:t>
            </a:r>
          </a:p>
          <a:p>
            <a:pPr marL="0" indent="0">
              <a:buNone/>
            </a:pPr>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15</a:t>
            </a:fld>
            <a:endParaRPr lang="en-GB"/>
          </a:p>
        </p:txBody>
      </p:sp>
    </p:spTree>
    <p:extLst>
      <p:ext uri="{BB962C8B-B14F-4D97-AF65-F5344CB8AC3E}">
        <p14:creationId xmlns:p14="http://schemas.microsoft.com/office/powerpoint/2010/main" val="421780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point for reflection. Given all this learning about co-production, what do you think it means now? Could you adopt any of these principles in your work to bring about improvement? How? </a:t>
            </a:r>
          </a:p>
        </p:txBody>
      </p:sp>
      <p:sp>
        <p:nvSpPr>
          <p:cNvPr id="4" name="Slide Number Placeholder 3"/>
          <p:cNvSpPr>
            <a:spLocks noGrp="1"/>
          </p:cNvSpPr>
          <p:nvPr>
            <p:ph type="sldNum" sz="quarter" idx="5"/>
          </p:nvPr>
        </p:nvSpPr>
        <p:spPr/>
        <p:txBody>
          <a:bodyPr/>
          <a:lstStyle/>
          <a:p>
            <a:fld id="{BB24DDF3-86CE-42FA-A73A-E8AB2027686C}" type="slidenum">
              <a:rPr lang="en-GB" smtClean="0"/>
              <a:t>16</a:t>
            </a:fld>
            <a:endParaRPr lang="en-GB"/>
          </a:p>
        </p:txBody>
      </p:sp>
    </p:spTree>
    <p:extLst>
      <p:ext uri="{BB962C8B-B14F-4D97-AF65-F5344CB8AC3E}">
        <p14:creationId xmlns:p14="http://schemas.microsoft.com/office/powerpoint/2010/main" val="3078042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24DDF3-86CE-42FA-A73A-E8AB2027686C}" type="slidenum">
              <a:rPr lang="en-GB" smtClean="0"/>
              <a:t>17</a:t>
            </a:fld>
            <a:endParaRPr lang="en-GB"/>
          </a:p>
        </p:txBody>
      </p:sp>
    </p:spTree>
    <p:extLst>
      <p:ext uri="{BB962C8B-B14F-4D97-AF65-F5344CB8AC3E}">
        <p14:creationId xmlns:p14="http://schemas.microsoft.com/office/powerpoint/2010/main" val="81897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of these slides is to provide a gateway into co-production that emphasises the practical elements of this way of working. The literature around co-production can seem overly theoretical at times, and so the focus here is on what coproduction may mean for you and the real world that you work in. </a:t>
            </a:r>
          </a:p>
        </p:txBody>
      </p:sp>
      <p:sp>
        <p:nvSpPr>
          <p:cNvPr id="4" name="Slide Number Placeholder 3"/>
          <p:cNvSpPr>
            <a:spLocks noGrp="1"/>
          </p:cNvSpPr>
          <p:nvPr>
            <p:ph type="sldNum" sz="quarter" idx="5"/>
          </p:nvPr>
        </p:nvSpPr>
        <p:spPr/>
        <p:txBody>
          <a:bodyPr/>
          <a:lstStyle/>
          <a:p>
            <a:fld id="{BB24DDF3-86CE-42FA-A73A-E8AB2027686C}" type="slidenum">
              <a:rPr lang="en-GB" smtClean="0"/>
              <a:t>2</a:t>
            </a:fld>
            <a:endParaRPr lang="en-GB"/>
          </a:p>
        </p:txBody>
      </p:sp>
    </p:spTree>
    <p:extLst>
      <p:ext uri="{BB962C8B-B14F-4D97-AF65-F5344CB8AC3E}">
        <p14:creationId xmlns:p14="http://schemas.microsoft.com/office/powerpoint/2010/main" val="399065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begin, it is helpful to do a bit of reflection on your background knowledge and how you are approaching your learning about co-production. These questions could act as a good starting point for that reflection. </a:t>
            </a:r>
          </a:p>
        </p:txBody>
      </p:sp>
      <p:sp>
        <p:nvSpPr>
          <p:cNvPr id="4" name="Slide Number Placeholder 3"/>
          <p:cNvSpPr>
            <a:spLocks noGrp="1"/>
          </p:cNvSpPr>
          <p:nvPr>
            <p:ph type="sldNum" sz="quarter" idx="5"/>
          </p:nvPr>
        </p:nvSpPr>
        <p:spPr/>
        <p:txBody>
          <a:bodyPr/>
          <a:lstStyle/>
          <a:p>
            <a:fld id="{BB24DDF3-86CE-42FA-A73A-E8AB2027686C}" type="slidenum">
              <a:rPr lang="en-GB" smtClean="0"/>
              <a:t>3</a:t>
            </a:fld>
            <a:endParaRPr lang="en-GB"/>
          </a:p>
        </p:txBody>
      </p:sp>
    </p:spTree>
    <p:extLst>
      <p:ext uri="{BB962C8B-B14F-4D97-AF65-F5344CB8AC3E}">
        <p14:creationId xmlns:p14="http://schemas.microsoft.com/office/powerpoint/2010/main" val="282964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Co-production is not easily defined, within the literature there are lots of different definitions that vary slightly according to the area they are used in. On this slide there are just three examples of the definitions. </a:t>
            </a:r>
          </a:p>
          <a:p>
            <a:r>
              <a:rPr lang="en-GB" dirty="0"/>
              <a:t>The first, by Ostrom</a:t>
            </a:r>
            <a:r>
              <a:rPr lang="en-GB" baseline="30000" dirty="0">
                <a:effectLst>
                  <a:outerShdw blurRad="38100" dist="38100" dir="2700000" algn="tl">
                    <a:srgbClr val="000000">
                      <a:alpha val="43137"/>
                    </a:srgbClr>
                  </a:outerShdw>
                </a:effectLst>
              </a:rPr>
              <a:t>1</a:t>
            </a:r>
            <a:r>
              <a:rPr lang="en-GB" dirty="0"/>
              <a:t>, was arguably the first attempt to really define co-production as a practice. </a:t>
            </a:r>
          </a:p>
          <a:p>
            <a:r>
              <a:rPr lang="en-GB" dirty="0"/>
              <a:t>The second, by Hickey et al</a:t>
            </a:r>
            <a:r>
              <a:rPr lang="en-GB" baseline="30000" dirty="0">
                <a:effectLst>
                  <a:outerShdw blurRad="38100" dist="38100" dir="2700000" algn="tl">
                    <a:srgbClr val="000000">
                      <a:alpha val="43137"/>
                    </a:srgbClr>
                  </a:outerShdw>
                </a:effectLst>
              </a:rPr>
              <a:t>2</a:t>
            </a:r>
            <a:r>
              <a:rPr lang="en-GB" dirty="0"/>
              <a:t>, is based in research practice. This explains the emphasis on ‘research project’ and ‘generation of knowledge’. </a:t>
            </a:r>
          </a:p>
          <a:p>
            <a:r>
              <a:rPr lang="en-GB" dirty="0"/>
              <a:t>The third has been produced by Involve</a:t>
            </a:r>
            <a:r>
              <a:rPr lang="en-GB" baseline="30000" dirty="0">
                <a:effectLst>
                  <a:outerShdw blurRad="38100" dist="38100" dir="2700000" algn="tl">
                    <a:srgbClr val="000000">
                      <a:alpha val="43137"/>
                    </a:srgbClr>
                  </a:outerShdw>
                </a:effectLst>
              </a:rPr>
              <a:t>3</a:t>
            </a:r>
            <a:r>
              <a:rPr lang="en-GB" dirty="0"/>
              <a:t>, an organisation that aims to ‘develop, support and campaign for new ways of involving people in the decisions that affect their lives’. This definition is a very good attempt at generalising the language so it can be applied to many different sectors. </a:t>
            </a:r>
          </a:p>
          <a:p>
            <a:endParaRPr lang="en-GB" dirty="0"/>
          </a:p>
          <a:p>
            <a:endParaRPr lang="en-GB" dirty="0"/>
          </a:p>
          <a:p>
            <a:r>
              <a:rPr lang="en-GB" dirty="0"/>
              <a:t>REFERENCES: </a:t>
            </a:r>
          </a:p>
          <a:p>
            <a:endParaRPr lang="en-GB" dirty="0"/>
          </a:p>
          <a:p>
            <a:pPr marL="228600" indent="-228600">
              <a:buAutoNum type="arabicPeriod"/>
            </a:pPr>
            <a:r>
              <a:rPr lang="en-GB" dirty="0"/>
              <a:t>Ostrom, E (1996). Crossing the great divide: Coproduction, synergy, and development. </a:t>
            </a:r>
            <a:r>
              <a:rPr lang="en-GB" i="1" dirty="0"/>
              <a:t>World Development: </a:t>
            </a:r>
            <a:r>
              <a:rPr lang="en-GB" dirty="0"/>
              <a:t>24 (6) 1073- 1087. The abstract for this paper is freely available at: </a:t>
            </a:r>
            <a:r>
              <a:rPr lang="en-GB" dirty="0">
                <a:hlinkClick r:id="rId3"/>
              </a:rPr>
              <a:t>Crossing the great divide: Coproduction, synergy, and development – ScienceDirect</a:t>
            </a:r>
            <a:endParaRPr lang="en-GB" dirty="0"/>
          </a:p>
          <a:p>
            <a:pPr marL="228600" indent="-228600">
              <a:buAutoNum type="arabicPeriod"/>
            </a:pPr>
            <a:r>
              <a:rPr lang="en-GB" dirty="0"/>
              <a:t>Hickey, G., Brearley, S., Coldham, T., </a:t>
            </a:r>
            <a:r>
              <a:rPr lang="en-GB" dirty="0" err="1"/>
              <a:t>Denegri</a:t>
            </a:r>
            <a:r>
              <a:rPr lang="en-GB" dirty="0"/>
              <a:t>, S., Green, G., </a:t>
            </a:r>
            <a:r>
              <a:rPr lang="en-GB" dirty="0" err="1"/>
              <a:t>Staniszewska</a:t>
            </a:r>
            <a:r>
              <a:rPr lang="en-GB" dirty="0"/>
              <a:t>, S., Tembo, D., </a:t>
            </a:r>
            <a:r>
              <a:rPr lang="en-GB" dirty="0" err="1"/>
              <a:t>Torok</a:t>
            </a:r>
            <a:r>
              <a:rPr lang="en-GB" dirty="0"/>
              <a:t>, K., and Turner, K. (2018) Guidance on co-producing a research project. Southampton: INVOLVE. This resource is freely available: </a:t>
            </a:r>
            <a:r>
              <a:rPr lang="it-IT" dirty="0">
                <a:hlinkClick r:id="rId4"/>
              </a:rPr>
              <a:t>Copro_Guidance_Feb19.pdf (invo.org.uk)</a:t>
            </a:r>
            <a:endParaRPr lang="it-IT" dirty="0"/>
          </a:p>
          <a:p>
            <a:pPr marL="228600" indent="-228600">
              <a:buAutoNum type="arabicPeriod"/>
            </a:pPr>
            <a:r>
              <a:rPr lang="en-GB" dirty="0">
                <a:hlinkClick r:id="rId5"/>
              </a:rPr>
              <a:t>involve | people at the heart of decision-making | involve.org.uk</a:t>
            </a:r>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4</a:t>
            </a:fld>
            <a:endParaRPr lang="en-GB"/>
          </a:p>
        </p:txBody>
      </p:sp>
    </p:spTree>
    <p:extLst>
      <p:ext uri="{BB962C8B-B14F-4D97-AF65-F5344CB8AC3E}">
        <p14:creationId xmlns:p14="http://schemas.microsoft.com/office/powerpoint/2010/main" val="392998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those three definitions, the slight variations are all apparent. However, they are all brought together by the fundamental feature of co-production. That’s is, co-production should be understood as a way of working that seeks to ensure that different groups come together on an equal footing to work collaboratively towards a collective outcome. This image has been used because it displays graphically the need to ensure that all voices involved in co-production are equally as valued. Co-production is balance and reciprocity in working. </a:t>
            </a:r>
          </a:p>
          <a:p>
            <a:endParaRPr lang="en-GB" dirty="0"/>
          </a:p>
          <a:p>
            <a:r>
              <a:rPr lang="en-GB" b="1" dirty="0"/>
              <a:t>It is very important to understand that co-production is not a defined methodology, or a recipe book of what to do when. Rather, co-production is a way of working that ensures all voices are valued and have potential to create change. </a:t>
            </a:r>
          </a:p>
        </p:txBody>
      </p:sp>
      <p:sp>
        <p:nvSpPr>
          <p:cNvPr id="4" name="Slide Number Placeholder 3"/>
          <p:cNvSpPr>
            <a:spLocks noGrp="1"/>
          </p:cNvSpPr>
          <p:nvPr>
            <p:ph type="sldNum" sz="quarter" idx="5"/>
          </p:nvPr>
        </p:nvSpPr>
        <p:spPr/>
        <p:txBody>
          <a:bodyPr/>
          <a:lstStyle/>
          <a:p>
            <a:fld id="{BB24DDF3-86CE-42FA-A73A-E8AB2027686C}" type="slidenum">
              <a:rPr lang="en-GB" smtClean="0"/>
              <a:t>5</a:t>
            </a:fld>
            <a:endParaRPr lang="en-GB"/>
          </a:p>
        </p:txBody>
      </p:sp>
    </p:spTree>
    <p:extLst>
      <p:ext uri="{BB962C8B-B14F-4D97-AF65-F5344CB8AC3E}">
        <p14:creationId xmlns:p14="http://schemas.microsoft.com/office/powerpoint/2010/main" val="1845449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another useful point for reflection. Has the information on the previous few slides made you think differently about co-production? In your own practice, what do you think could help you employ this ‘way of working’ that co-production represents? What would make it difficult or stop you? </a:t>
            </a:r>
          </a:p>
        </p:txBody>
      </p:sp>
      <p:sp>
        <p:nvSpPr>
          <p:cNvPr id="4" name="Slide Number Placeholder 3"/>
          <p:cNvSpPr>
            <a:spLocks noGrp="1"/>
          </p:cNvSpPr>
          <p:nvPr>
            <p:ph type="sldNum" sz="quarter" idx="5"/>
          </p:nvPr>
        </p:nvSpPr>
        <p:spPr/>
        <p:txBody>
          <a:bodyPr/>
          <a:lstStyle/>
          <a:p>
            <a:fld id="{BB24DDF3-86CE-42FA-A73A-E8AB2027686C}" type="slidenum">
              <a:rPr lang="en-GB" smtClean="0"/>
              <a:t>6</a:t>
            </a:fld>
            <a:endParaRPr lang="en-GB"/>
          </a:p>
        </p:txBody>
      </p:sp>
    </p:spTree>
    <p:extLst>
      <p:ext uri="{BB962C8B-B14F-4D97-AF65-F5344CB8AC3E}">
        <p14:creationId xmlns:p14="http://schemas.microsoft.com/office/powerpoint/2010/main" val="36224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said, co-production is not a recipe book of what to do and when. However, there are some core principles</a:t>
            </a:r>
            <a:r>
              <a:rPr lang="en-GB" baseline="30000" dirty="0"/>
              <a:t>1, 2</a:t>
            </a:r>
            <a:r>
              <a:rPr lang="en-GB" dirty="0"/>
              <a:t> that can help people ensure that they are thinking about co-production practices in the best way possible. These are listed on this slide.</a:t>
            </a:r>
          </a:p>
          <a:p>
            <a:endParaRPr lang="en-GB" dirty="0"/>
          </a:p>
          <a:p>
            <a:r>
              <a:rPr lang="en-GB" dirty="0"/>
              <a:t>It is possible to say that ‘sharing of power’ is the most important principle, and the one that all the others flow from. For this reason, the following 2 slides explain what is meant by ‘sharing of power’.</a:t>
            </a:r>
          </a:p>
          <a:p>
            <a:endParaRPr lang="en-GB" dirty="0"/>
          </a:p>
          <a:p>
            <a:endParaRPr lang="en-GB" dirty="0"/>
          </a:p>
          <a:p>
            <a:r>
              <a:rPr lang="en-GB" dirty="0"/>
              <a:t>REFERENCES: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Hickey, G., Brearley, S., Coldham, T., </a:t>
            </a:r>
            <a:r>
              <a:rPr lang="en-GB" dirty="0" err="1"/>
              <a:t>Denegri</a:t>
            </a:r>
            <a:r>
              <a:rPr lang="en-GB" dirty="0"/>
              <a:t>, S., Green, G., </a:t>
            </a:r>
            <a:r>
              <a:rPr lang="en-GB" dirty="0" err="1"/>
              <a:t>Staniszewska</a:t>
            </a:r>
            <a:r>
              <a:rPr lang="en-GB" dirty="0"/>
              <a:t>, S., Tembo, D., </a:t>
            </a:r>
            <a:r>
              <a:rPr lang="en-GB" dirty="0" err="1"/>
              <a:t>Torok</a:t>
            </a:r>
            <a:r>
              <a:rPr lang="en-GB" dirty="0"/>
              <a:t>, K., and Turner, K. (2018) Guidance on co-producing a research project. Southampton: INVOLVE. This resource is freely available: </a:t>
            </a:r>
            <a:r>
              <a:rPr lang="it-IT" dirty="0">
                <a:hlinkClick r:id="rId3"/>
              </a:rPr>
              <a:t>Copro_Guidance_Feb19.pdf (invo.org.uk)</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r>
              <a:rPr lang="en-GB" dirty="0"/>
              <a:t>2. Farr M, Davies R, Davies P, Bagnall D, Brangan E, Andrews H. (2020). A map of resources for co-producing research in health and social care. National Institute for Health Research (NIHR) ARC West and People in Health West of England; University of Bristol and University of West of England. Version 1.2, May 2020 </a:t>
            </a:r>
            <a:r>
              <a:rPr lang="en-GB" dirty="0">
                <a:hlinkClick r:id="rId4"/>
              </a:rPr>
              <a:t>Map-of-resources-Web-version-v1.2.pdf (nihr.ac.uk)</a:t>
            </a:r>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7</a:t>
            </a:fld>
            <a:endParaRPr lang="en-GB"/>
          </a:p>
        </p:txBody>
      </p:sp>
    </p:spTree>
    <p:extLst>
      <p:ext uri="{BB962C8B-B14F-4D97-AF65-F5344CB8AC3E}">
        <p14:creationId xmlns:p14="http://schemas.microsoft.com/office/powerpoint/2010/main" val="163126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word ‘power’ is used a lot in co-production literature. Its important to understand what it means here and what it doesn’t. </a:t>
            </a:r>
          </a:p>
          <a:p>
            <a:r>
              <a:rPr lang="en-GB" dirty="0"/>
              <a:t>It doesn’t mean one group having control over co-production or over another group. </a:t>
            </a:r>
          </a:p>
          <a:p>
            <a:endParaRPr lang="en-GB" dirty="0"/>
          </a:p>
          <a:p>
            <a:r>
              <a:rPr lang="en-GB" dirty="0"/>
              <a:t>It does mean the ways in which we consciously and sub-consciously either help or prevent different groups of people from feeling able to speak freely in co-production practices. A good example is how we can help or disempower (without meaning to) service users from taking part in discussions about the development of a new service that aims to better meet their needs. The two images shown on the slide are used to help illustrate that people can feel hindered from giving their honest opinions in many ways. For example, the picture in the top right hand side shows a man wearing a white coat and a stethoscope. We know nothing about him, he is just a man. But the coat and stethoscope are symbols that we use in society to place him and the assumption that we may make is that he is a doctor and therefore holds some power in discussions about clinical practices. It is possible that these ‘symbols’ could make a service user feel less able to take part openly in discussions because they would feel less knowledgeable. The same can be said of many of the symbols we use in how we dress, for example wearing suits or uniforms. </a:t>
            </a:r>
          </a:p>
          <a:p>
            <a:endParaRPr lang="en-GB" dirty="0"/>
          </a:p>
          <a:p>
            <a:r>
              <a:rPr lang="en-GB" dirty="0"/>
              <a:t>In the second image, some University buildings are shown. This image is used to show the potential importance of place for service users. Being asked to go to a location that is out with their community or represents an institution that potentially feels alienating to them could mean they are less likely to attend at all or less able to speak freely if they do. </a:t>
            </a:r>
          </a:p>
          <a:p>
            <a:endParaRPr lang="en-GB" dirty="0"/>
          </a:p>
          <a:p>
            <a:r>
              <a:rPr lang="en-GB" dirty="0"/>
              <a:t>The example used here is considering how to enable service users to speak freely and understand that they have the power to bring about change. However, power in this sense applies to all different parties involved in co-production. For example, different groups of professionals coming together or different agencies working for the same purpose. </a:t>
            </a:r>
          </a:p>
          <a:p>
            <a:r>
              <a:rPr lang="en-GB" dirty="0"/>
              <a:t> </a:t>
            </a:r>
          </a:p>
          <a:p>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8</a:t>
            </a:fld>
            <a:endParaRPr lang="en-GB"/>
          </a:p>
        </p:txBody>
      </p:sp>
    </p:spTree>
    <p:extLst>
      <p:ext uri="{BB962C8B-B14F-4D97-AF65-F5344CB8AC3E}">
        <p14:creationId xmlns:p14="http://schemas.microsoft.com/office/powerpoint/2010/main" val="2811981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the previous slide, we can see that ‘power’ in co-production is quite complex and it can show itself in many ways. However, Farr</a:t>
            </a:r>
            <a:r>
              <a:rPr lang="en-GB" baseline="30000" dirty="0"/>
              <a:t>1</a:t>
            </a:r>
            <a:r>
              <a:rPr lang="en-GB" dirty="0"/>
              <a:t> has produced a paper to try and help people think about it in a systematic way. In the paper, a few different points are discussed, the main ones are shown on this slide. </a:t>
            </a:r>
          </a:p>
          <a:p>
            <a:endParaRPr lang="en-GB" dirty="0"/>
          </a:p>
          <a:p>
            <a:r>
              <a:rPr lang="en-GB" b="1" dirty="0"/>
              <a:t>Who is involved in co-production.</a:t>
            </a:r>
            <a:r>
              <a:rPr lang="en-GB" dirty="0"/>
              <a:t> Before a co-production practice is entered into, have all the relevant stakeholders been invited to take part? Here, stakeholders mean anyone that has a role in the delivery or use of a service.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Social interaction. </a:t>
            </a:r>
            <a:r>
              <a:rPr lang="en-GB" b="0" dirty="0"/>
              <a:t>There needs to be careful consideration to how social interactions may play out, as described previously, and what can be done to help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Working within and across institutional structures. </a:t>
            </a:r>
            <a:r>
              <a:rPr lang="en-GB" b="0" dirty="0"/>
              <a:t>How can people from different organisations be brought together to work well in ways that they may find challenging? What is the common aim that binds them?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What changes do people make because of co-production? </a:t>
            </a:r>
            <a:r>
              <a:rPr lang="en-GB" b="0" dirty="0"/>
              <a:t>In co-production, how can we ensure that people feel empowered to make change? How can we connect to what matters the most to them? </a:t>
            </a:r>
            <a:endParaRPr lang="en-GB" b="1" dirty="0"/>
          </a:p>
          <a:p>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Farr, M. (2018). Power dynamics and collaborative mechanisms in co-production and co-design processes. </a:t>
            </a:r>
            <a:r>
              <a:rPr lang="en-GB" i="1" dirty="0"/>
              <a:t>Critical Social Policy</a:t>
            </a:r>
            <a:r>
              <a:rPr lang="en-GB" dirty="0"/>
              <a:t>, 38 (4), 623 – 644. </a:t>
            </a:r>
            <a:r>
              <a:rPr lang="en-GB" dirty="0">
                <a:hlinkClick r:id="rId3"/>
              </a:rPr>
              <a:t>CSP_1485_Farr_Power_dynamics_in_co_production_and_co_design.pdf (bris.ac.uk)</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B24DDF3-86CE-42FA-A73A-E8AB2027686C}" type="slidenum">
              <a:rPr lang="en-GB" smtClean="0"/>
              <a:t>9</a:t>
            </a:fld>
            <a:endParaRPr lang="en-GB"/>
          </a:p>
        </p:txBody>
      </p:sp>
    </p:spTree>
    <p:extLst>
      <p:ext uri="{BB962C8B-B14F-4D97-AF65-F5344CB8AC3E}">
        <p14:creationId xmlns:p14="http://schemas.microsoft.com/office/powerpoint/2010/main" val="1328814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ullet point slid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61030"/>
          </a:xfrm>
        </p:spPr>
        <p:txBody>
          <a:bodyPr>
            <a:normAutofit/>
          </a:bodyPr>
          <a:lstStyle>
            <a:lvl1pPr>
              <a:defRPr sz="4000" b="1">
                <a:latin typeface="+mn-lt"/>
              </a:defRPr>
            </a:lvl1pPr>
          </a:lstStyle>
          <a:p>
            <a:r>
              <a:rPr lang="en-US"/>
              <a:t>Click to edit Master title style</a:t>
            </a:r>
          </a:p>
        </p:txBody>
      </p:sp>
      <p:sp>
        <p:nvSpPr>
          <p:cNvPr id="3" name="Content Placeholder 2"/>
          <p:cNvSpPr>
            <a:spLocks noGrp="1"/>
          </p:cNvSpPr>
          <p:nvPr>
            <p:ph idx="1"/>
          </p:nvPr>
        </p:nvSpPr>
        <p:spPr>
          <a:xfrm>
            <a:off x="628650" y="1270535"/>
            <a:ext cx="7886700" cy="4906428"/>
          </a:xfrm>
        </p:spPr>
        <p:txBody>
          <a:bodyPr/>
          <a:lstStyle>
            <a:lvl1pPr marL="228600" indent="-228600">
              <a:lnSpc>
                <a:spcPct val="125000"/>
              </a:lnSpc>
              <a:spcAft>
                <a:spcPts val="500"/>
              </a:spcAft>
              <a:buFont typeface="Calibri" panose="020F0502020204030204" pitchFamily="34" charset="0"/>
              <a:buChar char="-"/>
              <a:defRPr sz="2000"/>
            </a:lvl1pPr>
            <a:lvl2pPr marL="685800" indent="-228600">
              <a:lnSpc>
                <a:spcPct val="125000"/>
              </a:lnSpc>
              <a:spcAft>
                <a:spcPts val="500"/>
              </a:spcAft>
              <a:buFont typeface="Calibri" panose="020F0502020204030204" pitchFamily="34" charset="0"/>
              <a:buChar char="-"/>
              <a:defRPr sz="1800"/>
            </a:lvl2pPr>
            <a:lvl3pPr marL="1143000" indent="-228600">
              <a:lnSpc>
                <a:spcPct val="125000"/>
              </a:lnSpc>
              <a:spcAft>
                <a:spcPts val="500"/>
              </a:spcAft>
              <a:buFont typeface="Calibri" panose="020F0502020204030204" pitchFamily="34" charset="0"/>
              <a:buChar char="-"/>
              <a:defRPr sz="1600"/>
            </a:lvl3pPr>
            <a:lvl4pPr>
              <a:lnSpc>
                <a:spcPct val="125000"/>
              </a:lnSpc>
              <a:spcAft>
                <a:spcPts val="500"/>
              </a:spcAft>
              <a:defRPr/>
            </a:lvl4pPr>
            <a:lvl5pPr>
              <a:lnSpc>
                <a:spcPct val="125000"/>
              </a:lnSpc>
              <a:spcAft>
                <a:spcPts val="500"/>
              </a:spcAft>
              <a:defRPr/>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C764DE79-268F-4C1A-8933-263129D2AF90}"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4B4A34D5-B6C7-4A76-A636-60D3C9944BA7}"/>
              </a:ext>
            </a:extLst>
          </p:cNvPr>
          <p:cNvPicPr>
            <a:picLocks noChangeAspect="1"/>
          </p:cNvPicPr>
          <p:nvPr userDrawn="1"/>
        </p:nvPicPr>
        <p:blipFill>
          <a:blip r:embed="rId2"/>
          <a:stretch>
            <a:fillRect/>
          </a:stretch>
        </p:blipFill>
        <p:spPr>
          <a:xfrm>
            <a:off x="8330514" y="6168259"/>
            <a:ext cx="712572" cy="602760"/>
          </a:xfrm>
          <a:prstGeom prst="rect">
            <a:avLst/>
          </a:prstGeom>
        </p:spPr>
      </p:pic>
    </p:spTree>
    <p:extLst>
      <p:ext uri="{BB962C8B-B14F-4D97-AF65-F5344CB8AC3E}">
        <p14:creationId xmlns:p14="http://schemas.microsoft.com/office/powerpoint/2010/main" val="279257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slide (no bullet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61030"/>
          </a:xfrm>
        </p:spPr>
        <p:txBody>
          <a:bodyPr>
            <a:normAutofit/>
          </a:bodyPr>
          <a:lstStyle>
            <a:lvl1pPr>
              <a:defRPr sz="4000" b="1">
                <a:latin typeface="+mn-lt"/>
              </a:defRPr>
            </a:lvl1pPr>
          </a:lstStyle>
          <a:p>
            <a:r>
              <a:rPr lang="en-US"/>
              <a:t>Click to edit Master title style</a:t>
            </a:r>
          </a:p>
        </p:txBody>
      </p:sp>
      <p:sp>
        <p:nvSpPr>
          <p:cNvPr id="3" name="Content Placeholder 2"/>
          <p:cNvSpPr>
            <a:spLocks noGrp="1"/>
          </p:cNvSpPr>
          <p:nvPr>
            <p:ph idx="1"/>
          </p:nvPr>
        </p:nvSpPr>
        <p:spPr>
          <a:xfrm>
            <a:off x="628650" y="1270535"/>
            <a:ext cx="7886700" cy="4906428"/>
          </a:xfrm>
        </p:spPr>
        <p:txBody>
          <a:bodyPr/>
          <a:lstStyle>
            <a:lvl1pPr marL="0" indent="0">
              <a:lnSpc>
                <a:spcPct val="125000"/>
              </a:lnSpc>
              <a:spcAft>
                <a:spcPts val="500"/>
              </a:spcAft>
              <a:buNone/>
              <a:defRPr sz="2000"/>
            </a:lvl1pPr>
            <a:lvl2pPr marL="457200" indent="0">
              <a:lnSpc>
                <a:spcPct val="125000"/>
              </a:lnSpc>
              <a:spcAft>
                <a:spcPts val="500"/>
              </a:spcAft>
              <a:buNone/>
              <a:defRPr sz="1800"/>
            </a:lvl2pPr>
            <a:lvl3pPr marL="914400" indent="0">
              <a:lnSpc>
                <a:spcPct val="125000"/>
              </a:lnSpc>
              <a:spcAft>
                <a:spcPts val="500"/>
              </a:spcAft>
              <a:buNone/>
              <a:defRPr sz="1600"/>
            </a:lvl3pPr>
            <a:lvl4pPr>
              <a:lnSpc>
                <a:spcPct val="125000"/>
              </a:lnSpc>
              <a:spcAft>
                <a:spcPts val="500"/>
              </a:spcAft>
              <a:defRPr/>
            </a:lvl4pPr>
            <a:lvl5pPr>
              <a:lnSpc>
                <a:spcPct val="125000"/>
              </a:lnSpc>
              <a:spcAft>
                <a:spcPts val="500"/>
              </a:spcAft>
              <a:defRPr/>
            </a:lvl5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3D6230C0-D115-42B0-8484-21459CF9AE76}"/>
              </a:ext>
            </a:extLst>
          </p:cNvPr>
          <p:cNvPicPr>
            <a:picLocks noChangeAspect="1"/>
          </p:cNvPicPr>
          <p:nvPr userDrawn="1"/>
        </p:nvPicPr>
        <p:blipFill>
          <a:blip r:embed="rId2"/>
          <a:stretch>
            <a:fillRect/>
          </a:stretch>
        </p:blipFill>
        <p:spPr>
          <a:xfrm>
            <a:off x="8330514" y="6176963"/>
            <a:ext cx="712572" cy="602760"/>
          </a:xfrm>
          <a:prstGeom prst="rect">
            <a:avLst/>
          </a:prstGeom>
        </p:spPr>
      </p:pic>
    </p:spTree>
    <p:extLst>
      <p:ext uri="{BB962C8B-B14F-4D97-AF65-F5344CB8AC3E}">
        <p14:creationId xmlns:p14="http://schemas.microsoft.com/office/powerpoint/2010/main" val="89814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6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13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1323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995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270535"/>
            <a:ext cx="7886700" cy="4906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045469414"/>
      </p:ext>
    </p:extLst>
  </p:cSld>
  <p:clrMap bg1="lt1" tx1="dk1" bg2="lt2" tx2="dk2" accent1="accent1" accent2="accent2" accent3="accent3" accent4="accent4" accent5="accent5" accent6="accent6" hlink="hlink" folHlink="folHlink"/>
  <p:sldLayoutIdLst>
    <p:sldLayoutId id="2147483707" r:id="rId1"/>
    <p:sldLayoutId id="2147483720" r:id="rId2"/>
    <p:sldLayoutId id="2147483717" r:id="rId3"/>
    <p:sldLayoutId id="2147483718" r:id="rId4"/>
    <p:sldLayoutId id="2147483721" r:id="rId5"/>
  </p:sldLayoutIdLst>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3.png"/><Relationship Id="rId10" Type="http://schemas.openxmlformats.org/officeDocument/2006/relationships/diagramData" Target="../diagrams/data4.xml"/><Relationship Id="rId4" Type="http://schemas.openxmlformats.org/officeDocument/2006/relationships/notesSlide" Target="../notesSlides/notesSlide10.xml"/><Relationship Id="rId9" Type="http://schemas.microsoft.com/office/2007/relationships/diagramDrawing" Target="../diagrams/drawing3.xml"/><Relationship Id="rId14"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customXml" Target="../ink/ink31.xml"/><Relationship Id="rId3" Type="http://schemas.openxmlformats.org/officeDocument/2006/relationships/slideLayout" Target="../slideLayouts/slideLayout1.xml"/><Relationship Id="rId7" Type="http://schemas.openxmlformats.org/officeDocument/2006/relationships/customXml" Target="../ink/ink26.xml"/><Relationship Id="rId12" Type="http://schemas.openxmlformats.org/officeDocument/2006/relationships/customXml" Target="../ink/ink30.xml"/><Relationship Id="rId2" Type="http://schemas.openxmlformats.org/officeDocument/2006/relationships/audio" Target="../media/media11.m4a"/><Relationship Id="rId16" Type="http://schemas.openxmlformats.org/officeDocument/2006/relationships/image" Target="../media/image3.png"/><Relationship Id="rId1" Type="http://schemas.microsoft.com/office/2007/relationships/media" Target="../media/media11.m4a"/><Relationship Id="rId6" Type="http://schemas.openxmlformats.org/officeDocument/2006/relationships/image" Target="../media/image4.png"/><Relationship Id="rId11" Type="http://schemas.openxmlformats.org/officeDocument/2006/relationships/customXml" Target="../ink/ink29.xml"/><Relationship Id="rId5" Type="http://schemas.openxmlformats.org/officeDocument/2006/relationships/customXml" Target="../ink/ink25.xml"/><Relationship Id="rId1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customXml" Target="../ink/ink28.xml"/><Relationship Id="rId14" Type="http://schemas.openxmlformats.org/officeDocument/2006/relationships/customXml" Target="../ink/ink3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xml"/><Relationship Id="rId7" Type="http://schemas.openxmlformats.org/officeDocument/2006/relationships/diagramQuickStyle" Target="../diagrams/quickStyl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customXml" Target="../ink/ink35.xml"/><Relationship Id="rId13" Type="http://schemas.openxmlformats.org/officeDocument/2006/relationships/customXml" Target="../ink/ink39.xml"/><Relationship Id="rId3" Type="http://schemas.openxmlformats.org/officeDocument/2006/relationships/slideLayout" Target="../slideLayouts/slideLayout1.xml"/><Relationship Id="rId7" Type="http://schemas.openxmlformats.org/officeDocument/2006/relationships/customXml" Target="../ink/ink34.xml"/><Relationship Id="rId12" Type="http://schemas.openxmlformats.org/officeDocument/2006/relationships/customXml" Target="../ink/ink38.xml"/><Relationship Id="rId2" Type="http://schemas.openxmlformats.org/officeDocument/2006/relationships/audio" Target="../media/media13.m4a"/><Relationship Id="rId16" Type="http://schemas.openxmlformats.org/officeDocument/2006/relationships/image" Target="../media/image3.png"/><Relationship Id="rId1" Type="http://schemas.microsoft.com/office/2007/relationships/media" Target="../media/media13.m4a"/><Relationship Id="rId6" Type="http://schemas.openxmlformats.org/officeDocument/2006/relationships/image" Target="../media/image4.png"/><Relationship Id="rId11" Type="http://schemas.openxmlformats.org/officeDocument/2006/relationships/customXml" Target="../ink/ink37.xml"/><Relationship Id="rId5" Type="http://schemas.openxmlformats.org/officeDocument/2006/relationships/customXml" Target="../ink/ink33.xml"/><Relationship Id="rId1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customXml" Target="../ink/ink36.xml"/><Relationship Id="rId14" Type="http://schemas.openxmlformats.org/officeDocument/2006/relationships/customXml" Target="../ink/ink4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customXml" Target="../ink/ink46.xml"/><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customXml" Target="../ink/ink45.xml"/><Relationship Id="rId2" Type="http://schemas.openxmlformats.org/officeDocument/2006/relationships/audio" Target="../media/media16.m4a"/><Relationship Id="rId16" Type="http://schemas.openxmlformats.org/officeDocument/2006/relationships/image" Target="../media/image3.png"/><Relationship Id="rId1" Type="http://schemas.microsoft.com/office/2007/relationships/media" Target="../media/media16.m4a"/><Relationship Id="rId6" Type="http://schemas.openxmlformats.org/officeDocument/2006/relationships/customXml" Target="../ink/ink41.xml"/><Relationship Id="rId11" Type="http://schemas.openxmlformats.org/officeDocument/2006/relationships/image" Target="../media/image5.png"/><Relationship Id="rId5" Type="http://schemas.openxmlformats.org/officeDocument/2006/relationships/image" Target="../media/image4.jpeg"/><Relationship Id="rId15" Type="http://schemas.openxmlformats.org/officeDocument/2006/relationships/customXml" Target="../ink/ink48.xml"/><Relationship Id="rId10" Type="http://schemas.openxmlformats.org/officeDocument/2006/relationships/customXml" Target="../ink/ink44.xml"/><Relationship Id="rId4" Type="http://schemas.openxmlformats.org/officeDocument/2006/relationships/notesSlide" Target="../notesSlides/notesSlide16.xml"/><Relationship Id="rId9" Type="http://schemas.openxmlformats.org/officeDocument/2006/relationships/customXml" Target="../ink/ink43.xml"/><Relationship Id="rId14" Type="http://schemas.openxmlformats.org/officeDocument/2006/relationships/customXml" Target="../ink/ink4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mailto:info@explainresearch.co.uk" TargetMode="External"/></Relationships>
</file>

<file path=ppt/slides/_rels/slide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6.xml"/><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customXml" Target="../ink/ink5.xml"/><Relationship Id="rId2" Type="http://schemas.openxmlformats.org/officeDocument/2006/relationships/audio" Target="../media/media2.m4a"/><Relationship Id="rId16" Type="http://schemas.openxmlformats.org/officeDocument/2006/relationships/image" Target="../media/image3.png"/><Relationship Id="rId1" Type="http://schemas.microsoft.com/office/2007/relationships/media" Target="../media/media2.m4a"/><Relationship Id="rId6" Type="http://schemas.openxmlformats.org/officeDocument/2006/relationships/customXml" Target="../ink/ink1.xml"/><Relationship Id="rId11" Type="http://schemas.openxmlformats.org/officeDocument/2006/relationships/image" Target="../media/image5.png"/><Relationship Id="rId5" Type="http://schemas.openxmlformats.org/officeDocument/2006/relationships/image" Target="../media/image4.jpeg"/><Relationship Id="rId15" Type="http://schemas.openxmlformats.org/officeDocument/2006/relationships/customXml" Target="../ink/ink8.xml"/><Relationship Id="rId10" Type="http://schemas.openxmlformats.org/officeDocument/2006/relationships/customXml" Target="../ink/ink4.xml"/><Relationship Id="rId4" Type="http://schemas.openxmlformats.org/officeDocument/2006/relationships/notesSlide" Target="../notesSlides/notesSlide2.xml"/><Relationship Id="rId9" Type="http://schemas.openxmlformats.org/officeDocument/2006/relationships/customXml" Target="../ink/ink3.xml"/><Relationship Id="rId14" Type="http://schemas.openxmlformats.org/officeDocument/2006/relationships/customXml" Target="../ink/ink7.xml"/></Relationships>
</file>

<file path=ppt/slides/_rels/slide3.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customXml" Target="../ink/ink15.xml"/><Relationship Id="rId3" Type="http://schemas.openxmlformats.org/officeDocument/2006/relationships/slideLayout" Target="../slideLayouts/slideLayout1.xml"/><Relationship Id="rId7" Type="http://schemas.openxmlformats.org/officeDocument/2006/relationships/customXml" Target="../ink/ink10.xml"/><Relationship Id="rId12" Type="http://schemas.openxmlformats.org/officeDocument/2006/relationships/customXml" Target="../ink/ink14.xml"/><Relationship Id="rId2" Type="http://schemas.openxmlformats.org/officeDocument/2006/relationships/audio" Target="../media/media3.m4a"/><Relationship Id="rId16" Type="http://schemas.openxmlformats.org/officeDocument/2006/relationships/image" Target="../media/image3.png"/><Relationship Id="rId1" Type="http://schemas.microsoft.com/office/2007/relationships/media" Target="../media/media3.m4a"/><Relationship Id="rId6" Type="http://schemas.openxmlformats.org/officeDocument/2006/relationships/image" Target="../media/image4.png"/><Relationship Id="rId11" Type="http://schemas.openxmlformats.org/officeDocument/2006/relationships/customXml" Target="../ink/ink13.xml"/><Relationship Id="rId5" Type="http://schemas.openxmlformats.org/officeDocument/2006/relationships/customXml" Target="../ink/ink9.xml"/><Relationship Id="rId1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customXml" Target="../ink/ink12.xml"/><Relationship Id="rId14" Type="http://schemas.openxmlformats.org/officeDocument/2006/relationships/customXml" Target="../ink/ink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customXml" Target="../ink/ink23.xml"/><Relationship Id="rId3" Type="http://schemas.openxmlformats.org/officeDocument/2006/relationships/slideLayout" Target="../slideLayouts/slideLayout1.xml"/><Relationship Id="rId7" Type="http://schemas.openxmlformats.org/officeDocument/2006/relationships/customXml" Target="../ink/ink18.xml"/><Relationship Id="rId12" Type="http://schemas.openxmlformats.org/officeDocument/2006/relationships/customXml" Target="../ink/ink22.xml"/><Relationship Id="rId2" Type="http://schemas.openxmlformats.org/officeDocument/2006/relationships/audio" Target="../media/media6.m4a"/><Relationship Id="rId16" Type="http://schemas.openxmlformats.org/officeDocument/2006/relationships/image" Target="../media/image3.png"/><Relationship Id="rId1" Type="http://schemas.microsoft.com/office/2007/relationships/media" Target="../media/media6.m4a"/><Relationship Id="rId6" Type="http://schemas.openxmlformats.org/officeDocument/2006/relationships/image" Target="../media/image4.png"/><Relationship Id="rId11" Type="http://schemas.openxmlformats.org/officeDocument/2006/relationships/customXml" Target="../ink/ink21.xml"/><Relationship Id="rId5" Type="http://schemas.openxmlformats.org/officeDocument/2006/relationships/customXml" Target="../ink/ink17.xml"/><Relationship Id="rId1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customXml" Target="../ink/ink20.xml"/><Relationship Id="rId14" Type="http://schemas.openxmlformats.org/officeDocument/2006/relationships/customXml" Target="../ink/ink2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png"/><Relationship Id="rId10" Type="http://schemas.openxmlformats.org/officeDocument/2006/relationships/diagramData" Target="../diagrams/data2.xml"/><Relationship Id="rId4" Type="http://schemas.openxmlformats.org/officeDocument/2006/relationships/notesSlide" Target="../notesSlides/notesSlide7.xml"/><Relationship Id="rId9" Type="http://schemas.microsoft.com/office/2007/relationships/diagramDrawing" Target="../diagrams/drawing1.xml"/><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woman, sitting, table&#10;&#10;Description automatically generated">
            <a:extLst>
              <a:ext uri="{FF2B5EF4-FFF2-40B4-BE49-F238E27FC236}">
                <a16:creationId xmlns:a16="http://schemas.microsoft.com/office/drawing/2014/main" id="{A1136628-7F3C-4BCE-BE41-CAD4E467588E}"/>
              </a:ext>
            </a:extLst>
          </p:cNvPr>
          <p:cNvPicPr>
            <a:picLocks noChangeAspect="1"/>
          </p:cNvPicPr>
          <p:nvPr/>
        </p:nvPicPr>
        <p:blipFill>
          <a:blip r:embed="rId5"/>
          <a:stretch>
            <a:fillRect/>
          </a:stretch>
        </p:blipFill>
        <p:spPr>
          <a:xfrm>
            <a:off x="359664" y="359664"/>
            <a:ext cx="8424672" cy="6138672"/>
          </a:xfrm>
          <a:prstGeom prst="rect">
            <a:avLst/>
          </a:prstGeom>
        </p:spPr>
      </p:pic>
      <p:sp>
        <p:nvSpPr>
          <p:cNvPr id="2" name="Title 1">
            <a:extLst>
              <a:ext uri="{FF2B5EF4-FFF2-40B4-BE49-F238E27FC236}">
                <a16:creationId xmlns:a16="http://schemas.microsoft.com/office/drawing/2014/main" id="{739ACD5B-AF1C-B143-8DB3-D80A966E790D}"/>
              </a:ext>
            </a:extLst>
          </p:cNvPr>
          <p:cNvSpPr>
            <a:spLocks noGrp="1"/>
          </p:cNvSpPr>
          <p:nvPr>
            <p:ph type="ctrTitle" idx="4294967295"/>
          </p:nvPr>
        </p:nvSpPr>
        <p:spPr>
          <a:xfrm>
            <a:off x="882870" y="2190541"/>
            <a:ext cx="7575550" cy="2095573"/>
          </a:xfrm>
          <a:prstGeom prst="rect">
            <a:avLst/>
          </a:prstGeom>
        </p:spPr>
        <p:txBody>
          <a:bodyPr>
            <a:normAutofit/>
          </a:bodyPr>
          <a:lstStyle/>
          <a:p>
            <a:pPr algn="l"/>
            <a:r>
              <a:rPr lang="en-US" sz="7000" b="1">
                <a:solidFill>
                  <a:schemeClr val="bg1"/>
                </a:solidFill>
                <a:latin typeface="+mn-lt"/>
              </a:rPr>
              <a:t>The Principles of </a:t>
            </a:r>
            <a:br>
              <a:rPr lang="en-US" sz="7000" b="1">
                <a:solidFill>
                  <a:schemeClr val="bg1"/>
                </a:solidFill>
                <a:latin typeface="+mn-lt"/>
              </a:rPr>
            </a:br>
            <a:r>
              <a:rPr lang="en-US" sz="7000" b="1">
                <a:solidFill>
                  <a:schemeClr val="bg1"/>
                </a:solidFill>
                <a:latin typeface="+mn-lt"/>
              </a:rPr>
              <a:t>Co-production </a:t>
            </a:r>
          </a:p>
        </p:txBody>
      </p:sp>
      <p:sp>
        <p:nvSpPr>
          <p:cNvPr id="6" name="TextBox 5">
            <a:extLst>
              <a:ext uri="{FF2B5EF4-FFF2-40B4-BE49-F238E27FC236}">
                <a16:creationId xmlns:a16="http://schemas.microsoft.com/office/drawing/2014/main" id="{85EE91D8-A37B-204B-A3A0-437AAFCCB8C9}"/>
              </a:ext>
            </a:extLst>
          </p:cNvPr>
          <p:cNvSpPr txBox="1"/>
          <p:nvPr/>
        </p:nvSpPr>
        <p:spPr>
          <a:xfrm>
            <a:off x="882870" y="5675586"/>
            <a:ext cx="4351282" cy="369332"/>
          </a:xfrm>
          <a:prstGeom prst="rect">
            <a:avLst/>
          </a:prstGeom>
          <a:noFill/>
        </p:spPr>
        <p:txBody>
          <a:bodyPr wrap="square" rtlCol="0">
            <a:spAutoFit/>
          </a:bodyPr>
          <a:lstStyle/>
          <a:p>
            <a:r>
              <a:rPr lang="en-US" b="1" dirty="0">
                <a:solidFill>
                  <a:schemeClr val="bg1"/>
                </a:solidFill>
                <a:latin typeface="+mj-lt"/>
              </a:rPr>
              <a:t>May 2022 </a:t>
            </a:r>
            <a:endParaRPr lang="en-US" dirty="0">
              <a:solidFill>
                <a:schemeClr val="bg1"/>
              </a:solidFill>
              <a:latin typeface="+mj-lt"/>
            </a:endParaRPr>
          </a:p>
        </p:txBody>
      </p:sp>
      <p:pic>
        <p:nvPicPr>
          <p:cNvPr id="5" name="Audio 4">
            <a:hlinkClick r:id="" action="ppaction://media"/>
            <a:extLst>
              <a:ext uri="{FF2B5EF4-FFF2-40B4-BE49-F238E27FC236}">
                <a16:creationId xmlns:a16="http://schemas.microsoft.com/office/drawing/2014/main" id="{73F25C88-8711-0A79-69D8-2768185C54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1466211"/>
      </p:ext>
    </p:extLst>
  </p:cSld>
  <p:clrMapOvr>
    <a:masterClrMapping/>
  </p:clrMapOvr>
  <mc:AlternateContent xmlns:mc="http://schemas.openxmlformats.org/markup-compatibility/2006">
    <mc:Choice xmlns:p14="http://schemas.microsoft.com/office/powerpoint/2010/main" Requires="p14">
      <p:transition spd="slow" p14:dur="2000" advTm="3609"/>
    </mc:Choice>
    <mc:Fallback>
      <p:transition spd="slow" advTm="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p:txBody>
          <a:bodyPr/>
          <a:lstStyle/>
          <a:p>
            <a:r>
              <a:rPr lang="en-GB"/>
              <a:t>Core principles of co-production</a:t>
            </a:r>
          </a:p>
        </p:txBody>
      </p:sp>
      <p:graphicFrame>
        <p:nvGraphicFramePr>
          <p:cNvPr id="5" name="Diagram 4">
            <a:extLst>
              <a:ext uri="{FF2B5EF4-FFF2-40B4-BE49-F238E27FC236}">
                <a16:creationId xmlns:a16="http://schemas.microsoft.com/office/drawing/2014/main" id="{BA39A5AE-D8E3-45C5-B692-2E6E422A78F6}"/>
              </a:ext>
            </a:extLst>
          </p:cNvPr>
          <p:cNvGraphicFramePr/>
          <p:nvPr/>
        </p:nvGraphicFramePr>
        <p:xfrm>
          <a:off x="628649" y="2442573"/>
          <a:ext cx="7820155" cy="35824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Diagram 5">
            <a:extLst>
              <a:ext uri="{FF2B5EF4-FFF2-40B4-BE49-F238E27FC236}">
                <a16:creationId xmlns:a16="http://schemas.microsoft.com/office/drawing/2014/main" id="{9A37DD92-1410-2CD6-D1B0-FFA67F65BCB9}"/>
              </a:ext>
            </a:extLst>
          </p:cNvPr>
          <p:cNvGraphicFramePr/>
          <p:nvPr/>
        </p:nvGraphicFramePr>
        <p:xfrm>
          <a:off x="695195" y="1126157"/>
          <a:ext cx="7553859" cy="5119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 name="Audio 2">
            <a:hlinkClick r:id="" action="ppaction://media"/>
            <a:extLst>
              <a:ext uri="{FF2B5EF4-FFF2-40B4-BE49-F238E27FC236}">
                <a16:creationId xmlns:a16="http://schemas.microsoft.com/office/drawing/2014/main" id="{A188E061-873A-736B-45C8-2D5A123EDF8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5039537"/>
      </p:ext>
    </p:extLst>
  </p:cSld>
  <p:clrMapOvr>
    <a:masterClrMapping/>
  </p:clrMapOvr>
  <mc:AlternateContent xmlns:mc="http://schemas.openxmlformats.org/markup-compatibility/2006">
    <mc:Choice xmlns:p14="http://schemas.microsoft.com/office/powerpoint/2010/main" Requires="p14">
      <p:transition spd="slow" p14:dur="2000" advTm="156024"/>
    </mc:Choice>
    <mc:Fallback>
      <p:transition spd="slow" advTm="15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827B9CE-740E-7192-7EA9-45B76C12E952}"/>
                  </a:ext>
                </a:extLst>
              </p14:cNvPr>
              <p14:cNvContentPartPr/>
              <p14:nvPr/>
            </p14:nvContentPartPr>
            <p14:xfrm>
              <a:off x="4143761" y="836157"/>
              <a:ext cx="360" cy="360"/>
            </p14:xfrm>
          </p:contentPart>
        </mc:Choice>
        <mc:Fallback xmlns="">
          <p:pic>
            <p:nvPicPr>
              <p:cNvPr id="4" name="Ink 3">
                <a:extLst>
                  <a:ext uri="{FF2B5EF4-FFF2-40B4-BE49-F238E27FC236}">
                    <a16:creationId xmlns:a16="http://schemas.microsoft.com/office/drawing/2014/main" id="{4827B9CE-740E-7192-7EA9-45B76C12E952}"/>
                  </a:ext>
                </a:extLst>
              </p:cNvPr>
              <p:cNvPicPr/>
              <p:nvPr/>
            </p:nvPicPr>
            <p:blipFill>
              <a:blip r:embed="rId6"/>
              <a:stretch>
                <a:fillRect/>
              </a:stretch>
            </p:blipFill>
            <p:spPr>
              <a:xfrm>
                <a:off x="4134761" y="8271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DCC03F7-3C56-6056-28B7-D7371B98599A}"/>
                  </a:ext>
                </a:extLst>
              </p14:cNvPr>
              <p14:cNvContentPartPr/>
              <p14:nvPr/>
            </p14:nvContentPartPr>
            <p14:xfrm>
              <a:off x="4921721" y="719517"/>
              <a:ext cx="360" cy="360"/>
            </p14:xfrm>
          </p:contentPart>
        </mc:Choice>
        <mc:Fallback xmlns="">
          <p:pic>
            <p:nvPicPr>
              <p:cNvPr id="5" name="Ink 4">
                <a:extLst>
                  <a:ext uri="{FF2B5EF4-FFF2-40B4-BE49-F238E27FC236}">
                    <a16:creationId xmlns:a16="http://schemas.microsoft.com/office/drawing/2014/main" id="{0DCC03F7-3C56-6056-28B7-D7371B98599A}"/>
                  </a:ext>
                </a:extLst>
              </p:cNvPr>
              <p:cNvPicPr/>
              <p:nvPr/>
            </p:nvPicPr>
            <p:blipFill>
              <a:blip r:embed="rId6"/>
              <a:stretch>
                <a:fillRect/>
              </a:stretch>
            </p:blipFill>
            <p:spPr>
              <a:xfrm>
                <a:off x="4912721" y="710517"/>
                <a:ext cx="18000" cy="18000"/>
              </a:xfrm>
              <a:prstGeom prst="rect">
                <a:avLst/>
              </a:prstGeom>
            </p:spPr>
          </p:pic>
        </mc:Fallback>
      </mc:AlternateContent>
      <p:grpSp>
        <p:nvGrpSpPr>
          <p:cNvPr id="8" name="Group 7">
            <a:extLst>
              <a:ext uri="{FF2B5EF4-FFF2-40B4-BE49-F238E27FC236}">
                <a16:creationId xmlns:a16="http://schemas.microsoft.com/office/drawing/2014/main" id="{047CD429-B065-2439-1049-14A31FDA1753}"/>
              </a:ext>
            </a:extLst>
          </p:cNvPr>
          <p:cNvGrpSpPr/>
          <p:nvPr/>
        </p:nvGrpSpPr>
        <p:grpSpPr>
          <a:xfrm>
            <a:off x="4552361" y="688557"/>
            <a:ext cx="360" cy="2160"/>
            <a:chOff x="4552361" y="688557"/>
            <a:chExt cx="360" cy="216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B582E014-3309-1C28-D1CE-967087A23BCC}"/>
                    </a:ext>
                  </a:extLst>
                </p14:cNvPr>
                <p14:cNvContentPartPr/>
                <p14:nvPr/>
              </p14:nvContentPartPr>
              <p14:xfrm>
                <a:off x="4552361" y="690357"/>
                <a:ext cx="360" cy="360"/>
              </p14:xfrm>
            </p:contentPart>
          </mc:Choice>
          <mc:Fallback xmlns="">
            <p:pic>
              <p:nvPicPr>
                <p:cNvPr id="6" name="Ink 5">
                  <a:extLst>
                    <a:ext uri="{FF2B5EF4-FFF2-40B4-BE49-F238E27FC236}">
                      <a16:creationId xmlns:a16="http://schemas.microsoft.com/office/drawing/2014/main" id="{B582E014-3309-1C28-D1CE-967087A23BCC}"/>
                    </a:ext>
                  </a:extLst>
                </p:cNvPr>
                <p:cNvPicPr/>
                <p:nvPr/>
              </p:nvPicPr>
              <p:blipFill>
                <a:blip r:embed="rId6"/>
                <a:stretch>
                  <a:fillRect/>
                </a:stretch>
              </p:blipFill>
              <p:spPr>
                <a:xfrm>
                  <a:off x="4543361" y="681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01F6E1AB-AE5E-BE16-6D58-3BE693A2CCCA}"/>
                    </a:ext>
                  </a:extLst>
                </p14:cNvPr>
                <p14:cNvContentPartPr/>
                <p14:nvPr/>
              </p14:nvContentPartPr>
              <p14:xfrm>
                <a:off x="4552361" y="688557"/>
                <a:ext cx="360" cy="2160"/>
              </p14:xfrm>
            </p:contentPart>
          </mc:Choice>
          <mc:Fallback xmlns="">
            <p:pic>
              <p:nvPicPr>
                <p:cNvPr id="7" name="Ink 6">
                  <a:extLst>
                    <a:ext uri="{FF2B5EF4-FFF2-40B4-BE49-F238E27FC236}">
                      <a16:creationId xmlns:a16="http://schemas.microsoft.com/office/drawing/2014/main" id="{01F6E1AB-AE5E-BE16-6D58-3BE693A2CCCA}"/>
                    </a:ext>
                  </a:extLst>
                </p:cNvPr>
                <p:cNvPicPr/>
                <p:nvPr/>
              </p:nvPicPr>
              <p:blipFill>
                <a:blip r:embed="rId10"/>
                <a:stretch>
                  <a:fillRect/>
                </a:stretch>
              </p:blipFill>
              <p:spPr>
                <a:xfrm>
                  <a:off x="4543361" y="677757"/>
                  <a:ext cx="18000" cy="233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9E235FD-7369-FBD1-8C65-BB884EB4C487}"/>
                  </a:ext>
                </a:extLst>
              </p14:cNvPr>
              <p14:cNvContentPartPr/>
              <p14:nvPr/>
            </p14:nvContentPartPr>
            <p14:xfrm>
              <a:off x="4163201" y="1293357"/>
              <a:ext cx="360" cy="360"/>
            </p14:xfrm>
          </p:contentPart>
        </mc:Choice>
        <mc:Fallback xmlns="">
          <p:pic>
            <p:nvPicPr>
              <p:cNvPr id="9" name="Ink 8">
                <a:extLst>
                  <a:ext uri="{FF2B5EF4-FFF2-40B4-BE49-F238E27FC236}">
                    <a16:creationId xmlns:a16="http://schemas.microsoft.com/office/drawing/2014/main" id="{69E235FD-7369-FBD1-8C65-BB884EB4C487}"/>
                  </a:ext>
                </a:extLst>
              </p:cNvPr>
              <p:cNvPicPr/>
              <p:nvPr/>
            </p:nvPicPr>
            <p:blipFill>
              <a:blip r:embed="rId6"/>
              <a:stretch>
                <a:fillRect/>
              </a:stretch>
            </p:blipFill>
            <p:spPr>
              <a:xfrm>
                <a:off x="4154201" y="1284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2D4FE432-62FD-B58C-E5F0-3F85C2EB4E99}"/>
                  </a:ext>
                </a:extLst>
              </p14:cNvPr>
              <p14:cNvContentPartPr/>
              <p14:nvPr/>
            </p14:nvContentPartPr>
            <p14:xfrm>
              <a:off x="4036841" y="826437"/>
              <a:ext cx="360" cy="360"/>
            </p14:xfrm>
          </p:contentPart>
        </mc:Choice>
        <mc:Fallback xmlns="">
          <p:pic>
            <p:nvPicPr>
              <p:cNvPr id="10" name="Ink 9">
                <a:extLst>
                  <a:ext uri="{FF2B5EF4-FFF2-40B4-BE49-F238E27FC236}">
                    <a16:creationId xmlns:a16="http://schemas.microsoft.com/office/drawing/2014/main" id="{2D4FE432-62FD-B58C-E5F0-3F85C2EB4E99}"/>
                  </a:ext>
                </a:extLst>
              </p:cNvPr>
              <p:cNvPicPr/>
              <p:nvPr/>
            </p:nvPicPr>
            <p:blipFill>
              <a:blip r:embed="rId6"/>
              <a:stretch>
                <a:fillRect/>
              </a:stretch>
            </p:blipFill>
            <p:spPr>
              <a:xfrm>
                <a:off x="4027841" y="817437"/>
                <a:ext cx="18000" cy="18000"/>
              </a:xfrm>
              <a:prstGeom prst="rect">
                <a:avLst/>
              </a:prstGeom>
            </p:spPr>
          </p:pic>
        </mc:Fallback>
      </mc:AlternateContent>
      <p:grpSp>
        <p:nvGrpSpPr>
          <p:cNvPr id="13" name="Group 12">
            <a:extLst>
              <a:ext uri="{FF2B5EF4-FFF2-40B4-BE49-F238E27FC236}">
                <a16:creationId xmlns:a16="http://schemas.microsoft.com/office/drawing/2014/main" id="{DC8E9909-4399-6759-1528-744D9BF19D6C}"/>
              </a:ext>
            </a:extLst>
          </p:cNvPr>
          <p:cNvGrpSpPr/>
          <p:nvPr/>
        </p:nvGrpSpPr>
        <p:grpSpPr>
          <a:xfrm>
            <a:off x="4036841" y="797277"/>
            <a:ext cx="360" cy="360"/>
            <a:chOff x="4036841" y="797277"/>
            <a:chExt cx="360" cy="36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04464FFB-D87C-A5A6-C3B5-EF292BFE4F86}"/>
                    </a:ext>
                  </a:extLst>
                </p14:cNvPr>
                <p14:cNvContentPartPr/>
                <p14:nvPr/>
              </p14:nvContentPartPr>
              <p14:xfrm>
                <a:off x="4036841" y="797277"/>
                <a:ext cx="360" cy="360"/>
              </p14:xfrm>
            </p:contentPart>
          </mc:Choice>
          <mc:Fallback xmlns="">
            <p:pic>
              <p:nvPicPr>
                <p:cNvPr id="11" name="Ink 10">
                  <a:extLst>
                    <a:ext uri="{FF2B5EF4-FFF2-40B4-BE49-F238E27FC236}">
                      <a16:creationId xmlns:a16="http://schemas.microsoft.com/office/drawing/2014/main" id="{04464FFB-D87C-A5A6-C3B5-EF292BFE4F86}"/>
                    </a:ext>
                  </a:extLst>
                </p:cNvPr>
                <p:cNvPicPr/>
                <p:nvPr/>
              </p:nvPicPr>
              <p:blipFill>
                <a:blip r:embed="rId6"/>
                <a:stretch>
                  <a:fillRect/>
                </a:stretch>
              </p:blipFill>
              <p:spPr>
                <a:xfrm>
                  <a:off x="4027841" y="7882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A22FEE6-E1A3-8801-ABD0-67D10E6D635A}"/>
                    </a:ext>
                  </a:extLst>
                </p14:cNvPr>
                <p14:cNvContentPartPr/>
                <p14:nvPr/>
              </p14:nvContentPartPr>
              <p14:xfrm>
                <a:off x="4036841" y="797277"/>
                <a:ext cx="360" cy="360"/>
              </p14:xfrm>
            </p:contentPart>
          </mc:Choice>
          <mc:Fallback xmlns="">
            <p:pic>
              <p:nvPicPr>
                <p:cNvPr id="12" name="Ink 11">
                  <a:extLst>
                    <a:ext uri="{FF2B5EF4-FFF2-40B4-BE49-F238E27FC236}">
                      <a16:creationId xmlns:a16="http://schemas.microsoft.com/office/drawing/2014/main" id="{9A22FEE6-E1A3-8801-ABD0-67D10E6D635A}"/>
                    </a:ext>
                  </a:extLst>
                </p:cNvPr>
                <p:cNvPicPr/>
                <p:nvPr/>
              </p:nvPicPr>
              <p:blipFill>
                <a:blip r:embed="rId6"/>
                <a:stretch>
                  <a:fillRect/>
                </a:stretch>
              </p:blipFill>
              <p:spPr>
                <a:xfrm>
                  <a:off x="4027841" y="788277"/>
                  <a:ext cx="18000" cy="18000"/>
                </a:xfrm>
                <a:prstGeom prst="rect">
                  <a:avLst/>
                </a:prstGeom>
              </p:spPr>
            </p:pic>
          </mc:Fallback>
        </mc:AlternateContent>
      </p:grpSp>
      <p:grpSp>
        <p:nvGrpSpPr>
          <p:cNvPr id="16" name="Group 15">
            <a:extLst>
              <a:ext uri="{FF2B5EF4-FFF2-40B4-BE49-F238E27FC236}">
                <a16:creationId xmlns:a16="http://schemas.microsoft.com/office/drawing/2014/main" id="{A1B087A8-F17C-1303-C802-259765BC0A61}"/>
              </a:ext>
            </a:extLst>
          </p:cNvPr>
          <p:cNvGrpSpPr/>
          <p:nvPr/>
        </p:nvGrpSpPr>
        <p:grpSpPr>
          <a:xfrm>
            <a:off x="646418" y="757433"/>
            <a:ext cx="3351720" cy="2148022"/>
            <a:chOff x="38433" y="195702"/>
            <a:chExt cx="2443798" cy="1466279"/>
          </a:xfrm>
        </p:grpSpPr>
        <p:sp>
          <p:nvSpPr>
            <p:cNvPr id="17" name="Rectangle: Rounded Corners 16">
              <a:extLst>
                <a:ext uri="{FF2B5EF4-FFF2-40B4-BE49-F238E27FC236}">
                  <a16:creationId xmlns:a16="http://schemas.microsoft.com/office/drawing/2014/main" id="{8BE188AE-E03B-7D3A-2095-0745AD5938C0}"/>
                </a:ext>
              </a:extLst>
            </p:cNvPr>
            <p:cNvSpPr/>
            <p:nvPr/>
          </p:nvSpPr>
          <p:spPr>
            <a:xfrm>
              <a:off x="38433" y="195702"/>
              <a:ext cx="2443798" cy="1466279"/>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8FB03BDF-626F-4B13-D194-C857FB6F0596}"/>
                </a:ext>
              </a:extLst>
            </p:cNvPr>
            <p:cNvSpPr txBox="1"/>
            <p:nvPr/>
          </p:nvSpPr>
          <p:spPr>
            <a:xfrm>
              <a:off x="89585" y="267280"/>
              <a:ext cx="2300642" cy="13231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kern="1200"/>
                <a:t>Any thoughts? </a:t>
              </a:r>
            </a:p>
          </p:txBody>
        </p:sp>
      </p:grpSp>
      <p:grpSp>
        <p:nvGrpSpPr>
          <p:cNvPr id="19" name="Group 18">
            <a:extLst>
              <a:ext uri="{FF2B5EF4-FFF2-40B4-BE49-F238E27FC236}">
                <a16:creationId xmlns:a16="http://schemas.microsoft.com/office/drawing/2014/main" id="{6A799899-92F7-0EDF-DBAC-6A24FFDCE115}"/>
              </a:ext>
            </a:extLst>
          </p:cNvPr>
          <p:cNvGrpSpPr/>
          <p:nvPr/>
        </p:nvGrpSpPr>
        <p:grpSpPr>
          <a:xfrm>
            <a:off x="628650" y="3474120"/>
            <a:ext cx="3351719" cy="2327342"/>
            <a:chOff x="0" y="202753"/>
            <a:chExt cx="2443798" cy="1466279"/>
          </a:xfrm>
        </p:grpSpPr>
        <p:sp>
          <p:nvSpPr>
            <p:cNvPr id="20" name="Rectangle: Rounded Corners 19">
              <a:extLst>
                <a:ext uri="{FF2B5EF4-FFF2-40B4-BE49-F238E27FC236}">
                  <a16:creationId xmlns:a16="http://schemas.microsoft.com/office/drawing/2014/main" id="{B6B510CA-C96F-12DF-979E-3B5B5CF19216}"/>
                </a:ext>
              </a:extLst>
            </p:cNvPr>
            <p:cNvSpPr/>
            <p:nvPr/>
          </p:nvSpPr>
          <p:spPr>
            <a:xfrm>
              <a:off x="0" y="202753"/>
              <a:ext cx="2443798" cy="1466279"/>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D099009-0263-D2D3-A29D-CB41C097D961}"/>
                </a:ext>
              </a:extLst>
            </p:cNvPr>
            <p:cNvSpPr txBox="1"/>
            <p:nvPr/>
          </p:nvSpPr>
          <p:spPr>
            <a:xfrm>
              <a:off x="71578" y="274331"/>
              <a:ext cx="2300642" cy="13231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a:t>Facilitators and barriers in </a:t>
              </a:r>
              <a:r>
                <a:rPr lang="en-GB" sz="2400" b="1"/>
                <a:t>your</a:t>
              </a:r>
              <a:r>
                <a:rPr lang="en-GB" sz="2400"/>
                <a:t> practice? </a:t>
              </a:r>
              <a:endParaRPr lang="en-GB" sz="2400" kern="1200"/>
            </a:p>
          </p:txBody>
        </p:sp>
      </p:grpSp>
      <p:pic>
        <p:nvPicPr>
          <p:cNvPr id="25" name="Picture 24">
            <a:extLst>
              <a:ext uri="{FF2B5EF4-FFF2-40B4-BE49-F238E27FC236}">
                <a16:creationId xmlns:a16="http://schemas.microsoft.com/office/drawing/2014/main" id="{1774C278-14E6-A0CD-2042-5B8412E80335}"/>
              </a:ext>
            </a:extLst>
          </p:cNvPr>
          <p:cNvPicPr>
            <a:picLocks noChangeAspect="1"/>
          </p:cNvPicPr>
          <p:nvPr/>
        </p:nvPicPr>
        <p:blipFill>
          <a:blip r:embed="rId15"/>
          <a:stretch>
            <a:fillRect/>
          </a:stretch>
        </p:blipFill>
        <p:spPr>
          <a:xfrm>
            <a:off x="6103676" y="1293357"/>
            <a:ext cx="1800476" cy="3839111"/>
          </a:xfrm>
          <a:prstGeom prst="rect">
            <a:avLst/>
          </a:prstGeom>
        </p:spPr>
      </p:pic>
      <p:pic>
        <p:nvPicPr>
          <p:cNvPr id="2" name="Audio 1">
            <a:hlinkClick r:id="" action="ppaction://media"/>
            <a:extLst>
              <a:ext uri="{FF2B5EF4-FFF2-40B4-BE49-F238E27FC236}">
                <a16:creationId xmlns:a16="http://schemas.microsoft.com/office/drawing/2014/main" id="{73AD85F8-BD03-5FD1-C35E-A33CBE45067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8455776"/>
      </p:ext>
    </p:extLst>
  </p:cSld>
  <p:clrMapOvr>
    <a:masterClrMapping/>
  </p:clrMapOvr>
  <mc:AlternateContent xmlns:mc="http://schemas.openxmlformats.org/markup-compatibility/2006">
    <mc:Choice xmlns:p14="http://schemas.microsoft.com/office/powerpoint/2010/main" Requires="p14">
      <p:transition spd="slow" p14:dur="2000" advTm="17099"/>
    </mc:Choice>
    <mc:Fallback>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707C-6C45-40B7-840E-02FF6051ADD2}"/>
              </a:ext>
            </a:extLst>
          </p:cNvPr>
          <p:cNvSpPr>
            <a:spLocks noGrp="1"/>
          </p:cNvSpPr>
          <p:nvPr>
            <p:ph type="title"/>
          </p:nvPr>
        </p:nvSpPr>
        <p:spPr/>
        <p:txBody>
          <a:bodyPr/>
          <a:lstStyle/>
          <a:p>
            <a:r>
              <a:rPr lang="en-GB"/>
              <a:t>Key features of co-production </a:t>
            </a:r>
            <a:endParaRPr lang="en-US"/>
          </a:p>
        </p:txBody>
      </p:sp>
      <p:graphicFrame>
        <p:nvGraphicFramePr>
          <p:cNvPr id="4" name="Content Placeholder 3">
            <a:extLst>
              <a:ext uri="{FF2B5EF4-FFF2-40B4-BE49-F238E27FC236}">
                <a16:creationId xmlns:a16="http://schemas.microsoft.com/office/drawing/2014/main" id="{DF634E0C-ECD2-C315-42F6-F1B92065B15C}"/>
              </a:ext>
            </a:extLst>
          </p:cNvPr>
          <p:cNvGraphicFramePr>
            <a:graphicFrameLocks noGrp="1"/>
          </p:cNvGraphicFramePr>
          <p:nvPr>
            <p:ph idx="1"/>
            <p:extLst>
              <p:ext uri="{D42A27DB-BD31-4B8C-83A1-F6EECF244321}">
                <p14:modId xmlns:p14="http://schemas.microsoft.com/office/powerpoint/2010/main" val="2111038296"/>
              </p:ext>
            </p:extLst>
          </p:nvPr>
        </p:nvGraphicFramePr>
        <p:xfrm>
          <a:off x="628650" y="1270000"/>
          <a:ext cx="788670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AA39D51A-F461-0197-9C32-DD67FCE21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98960775"/>
      </p:ext>
    </p:extLst>
  </p:cSld>
  <p:clrMapOvr>
    <a:masterClrMapping/>
  </p:clrMapOvr>
  <mc:AlternateContent xmlns:mc="http://schemas.openxmlformats.org/markup-compatibility/2006">
    <mc:Choice xmlns:p14="http://schemas.microsoft.com/office/powerpoint/2010/main" Requires="p14">
      <p:transition spd="slow" p14:dur="2000" advTm="223501"/>
    </mc:Choice>
    <mc:Fallback>
      <p:transition spd="slow" advTm="22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827B9CE-740E-7192-7EA9-45B76C12E952}"/>
                  </a:ext>
                </a:extLst>
              </p14:cNvPr>
              <p14:cNvContentPartPr/>
              <p14:nvPr/>
            </p14:nvContentPartPr>
            <p14:xfrm>
              <a:off x="4143761" y="836157"/>
              <a:ext cx="360" cy="360"/>
            </p14:xfrm>
          </p:contentPart>
        </mc:Choice>
        <mc:Fallback xmlns="">
          <p:pic>
            <p:nvPicPr>
              <p:cNvPr id="4" name="Ink 3">
                <a:extLst>
                  <a:ext uri="{FF2B5EF4-FFF2-40B4-BE49-F238E27FC236}">
                    <a16:creationId xmlns:a16="http://schemas.microsoft.com/office/drawing/2014/main" id="{4827B9CE-740E-7192-7EA9-45B76C12E952}"/>
                  </a:ext>
                </a:extLst>
              </p:cNvPr>
              <p:cNvPicPr/>
              <p:nvPr/>
            </p:nvPicPr>
            <p:blipFill>
              <a:blip r:embed="rId6"/>
              <a:stretch>
                <a:fillRect/>
              </a:stretch>
            </p:blipFill>
            <p:spPr>
              <a:xfrm>
                <a:off x="4134761" y="8271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DCC03F7-3C56-6056-28B7-D7371B98599A}"/>
                  </a:ext>
                </a:extLst>
              </p14:cNvPr>
              <p14:cNvContentPartPr/>
              <p14:nvPr/>
            </p14:nvContentPartPr>
            <p14:xfrm>
              <a:off x="4921721" y="719517"/>
              <a:ext cx="360" cy="360"/>
            </p14:xfrm>
          </p:contentPart>
        </mc:Choice>
        <mc:Fallback xmlns="">
          <p:pic>
            <p:nvPicPr>
              <p:cNvPr id="5" name="Ink 4">
                <a:extLst>
                  <a:ext uri="{FF2B5EF4-FFF2-40B4-BE49-F238E27FC236}">
                    <a16:creationId xmlns:a16="http://schemas.microsoft.com/office/drawing/2014/main" id="{0DCC03F7-3C56-6056-28B7-D7371B98599A}"/>
                  </a:ext>
                </a:extLst>
              </p:cNvPr>
              <p:cNvPicPr/>
              <p:nvPr/>
            </p:nvPicPr>
            <p:blipFill>
              <a:blip r:embed="rId6"/>
              <a:stretch>
                <a:fillRect/>
              </a:stretch>
            </p:blipFill>
            <p:spPr>
              <a:xfrm>
                <a:off x="4912721" y="710517"/>
                <a:ext cx="18000" cy="18000"/>
              </a:xfrm>
              <a:prstGeom prst="rect">
                <a:avLst/>
              </a:prstGeom>
            </p:spPr>
          </p:pic>
        </mc:Fallback>
      </mc:AlternateContent>
      <p:grpSp>
        <p:nvGrpSpPr>
          <p:cNvPr id="8" name="Group 7">
            <a:extLst>
              <a:ext uri="{FF2B5EF4-FFF2-40B4-BE49-F238E27FC236}">
                <a16:creationId xmlns:a16="http://schemas.microsoft.com/office/drawing/2014/main" id="{047CD429-B065-2439-1049-14A31FDA1753}"/>
              </a:ext>
            </a:extLst>
          </p:cNvPr>
          <p:cNvGrpSpPr/>
          <p:nvPr/>
        </p:nvGrpSpPr>
        <p:grpSpPr>
          <a:xfrm>
            <a:off x="4552361" y="688557"/>
            <a:ext cx="360" cy="2160"/>
            <a:chOff x="4552361" y="688557"/>
            <a:chExt cx="360" cy="216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B582E014-3309-1C28-D1CE-967087A23BCC}"/>
                    </a:ext>
                  </a:extLst>
                </p14:cNvPr>
                <p14:cNvContentPartPr/>
                <p14:nvPr/>
              </p14:nvContentPartPr>
              <p14:xfrm>
                <a:off x="4552361" y="690357"/>
                <a:ext cx="360" cy="360"/>
              </p14:xfrm>
            </p:contentPart>
          </mc:Choice>
          <mc:Fallback xmlns="">
            <p:pic>
              <p:nvPicPr>
                <p:cNvPr id="6" name="Ink 5">
                  <a:extLst>
                    <a:ext uri="{FF2B5EF4-FFF2-40B4-BE49-F238E27FC236}">
                      <a16:creationId xmlns:a16="http://schemas.microsoft.com/office/drawing/2014/main" id="{B582E014-3309-1C28-D1CE-967087A23BCC}"/>
                    </a:ext>
                  </a:extLst>
                </p:cNvPr>
                <p:cNvPicPr/>
                <p:nvPr/>
              </p:nvPicPr>
              <p:blipFill>
                <a:blip r:embed="rId6"/>
                <a:stretch>
                  <a:fillRect/>
                </a:stretch>
              </p:blipFill>
              <p:spPr>
                <a:xfrm>
                  <a:off x="4543361" y="681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01F6E1AB-AE5E-BE16-6D58-3BE693A2CCCA}"/>
                    </a:ext>
                  </a:extLst>
                </p14:cNvPr>
                <p14:cNvContentPartPr/>
                <p14:nvPr/>
              </p14:nvContentPartPr>
              <p14:xfrm>
                <a:off x="4552361" y="688557"/>
                <a:ext cx="360" cy="2160"/>
              </p14:xfrm>
            </p:contentPart>
          </mc:Choice>
          <mc:Fallback xmlns="">
            <p:pic>
              <p:nvPicPr>
                <p:cNvPr id="7" name="Ink 6">
                  <a:extLst>
                    <a:ext uri="{FF2B5EF4-FFF2-40B4-BE49-F238E27FC236}">
                      <a16:creationId xmlns:a16="http://schemas.microsoft.com/office/drawing/2014/main" id="{01F6E1AB-AE5E-BE16-6D58-3BE693A2CCCA}"/>
                    </a:ext>
                  </a:extLst>
                </p:cNvPr>
                <p:cNvPicPr/>
                <p:nvPr/>
              </p:nvPicPr>
              <p:blipFill>
                <a:blip r:embed="rId10"/>
                <a:stretch>
                  <a:fillRect/>
                </a:stretch>
              </p:blipFill>
              <p:spPr>
                <a:xfrm>
                  <a:off x="4543361" y="677757"/>
                  <a:ext cx="18000" cy="233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9E235FD-7369-FBD1-8C65-BB884EB4C487}"/>
                  </a:ext>
                </a:extLst>
              </p14:cNvPr>
              <p14:cNvContentPartPr/>
              <p14:nvPr/>
            </p14:nvContentPartPr>
            <p14:xfrm>
              <a:off x="4163201" y="1293357"/>
              <a:ext cx="360" cy="360"/>
            </p14:xfrm>
          </p:contentPart>
        </mc:Choice>
        <mc:Fallback xmlns="">
          <p:pic>
            <p:nvPicPr>
              <p:cNvPr id="9" name="Ink 8">
                <a:extLst>
                  <a:ext uri="{FF2B5EF4-FFF2-40B4-BE49-F238E27FC236}">
                    <a16:creationId xmlns:a16="http://schemas.microsoft.com/office/drawing/2014/main" id="{69E235FD-7369-FBD1-8C65-BB884EB4C487}"/>
                  </a:ext>
                </a:extLst>
              </p:cNvPr>
              <p:cNvPicPr/>
              <p:nvPr/>
            </p:nvPicPr>
            <p:blipFill>
              <a:blip r:embed="rId6"/>
              <a:stretch>
                <a:fillRect/>
              </a:stretch>
            </p:blipFill>
            <p:spPr>
              <a:xfrm>
                <a:off x="4154201" y="1284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2D4FE432-62FD-B58C-E5F0-3F85C2EB4E99}"/>
                  </a:ext>
                </a:extLst>
              </p14:cNvPr>
              <p14:cNvContentPartPr/>
              <p14:nvPr/>
            </p14:nvContentPartPr>
            <p14:xfrm>
              <a:off x="4036841" y="826437"/>
              <a:ext cx="360" cy="360"/>
            </p14:xfrm>
          </p:contentPart>
        </mc:Choice>
        <mc:Fallback xmlns="">
          <p:pic>
            <p:nvPicPr>
              <p:cNvPr id="10" name="Ink 9">
                <a:extLst>
                  <a:ext uri="{FF2B5EF4-FFF2-40B4-BE49-F238E27FC236}">
                    <a16:creationId xmlns:a16="http://schemas.microsoft.com/office/drawing/2014/main" id="{2D4FE432-62FD-B58C-E5F0-3F85C2EB4E99}"/>
                  </a:ext>
                </a:extLst>
              </p:cNvPr>
              <p:cNvPicPr/>
              <p:nvPr/>
            </p:nvPicPr>
            <p:blipFill>
              <a:blip r:embed="rId6"/>
              <a:stretch>
                <a:fillRect/>
              </a:stretch>
            </p:blipFill>
            <p:spPr>
              <a:xfrm>
                <a:off x="4027841" y="817437"/>
                <a:ext cx="18000" cy="18000"/>
              </a:xfrm>
              <a:prstGeom prst="rect">
                <a:avLst/>
              </a:prstGeom>
            </p:spPr>
          </p:pic>
        </mc:Fallback>
      </mc:AlternateContent>
      <p:grpSp>
        <p:nvGrpSpPr>
          <p:cNvPr id="13" name="Group 12">
            <a:extLst>
              <a:ext uri="{FF2B5EF4-FFF2-40B4-BE49-F238E27FC236}">
                <a16:creationId xmlns:a16="http://schemas.microsoft.com/office/drawing/2014/main" id="{DC8E9909-4399-6759-1528-744D9BF19D6C}"/>
              </a:ext>
            </a:extLst>
          </p:cNvPr>
          <p:cNvGrpSpPr/>
          <p:nvPr/>
        </p:nvGrpSpPr>
        <p:grpSpPr>
          <a:xfrm>
            <a:off x="4036841" y="797277"/>
            <a:ext cx="360" cy="360"/>
            <a:chOff x="4036841" y="797277"/>
            <a:chExt cx="360" cy="36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04464FFB-D87C-A5A6-C3B5-EF292BFE4F86}"/>
                    </a:ext>
                  </a:extLst>
                </p14:cNvPr>
                <p14:cNvContentPartPr/>
                <p14:nvPr/>
              </p14:nvContentPartPr>
              <p14:xfrm>
                <a:off x="4036841" y="797277"/>
                <a:ext cx="360" cy="360"/>
              </p14:xfrm>
            </p:contentPart>
          </mc:Choice>
          <mc:Fallback xmlns="">
            <p:pic>
              <p:nvPicPr>
                <p:cNvPr id="11" name="Ink 10">
                  <a:extLst>
                    <a:ext uri="{FF2B5EF4-FFF2-40B4-BE49-F238E27FC236}">
                      <a16:creationId xmlns:a16="http://schemas.microsoft.com/office/drawing/2014/main" id="{04464FFB-D87C-A5A6-C3B5-EF292BFE4F86}"/>
                    </a:ext>
                  </a:extLst>
                </p:cNvPr>
                <p:cNvPicPr/>
                <p:nvPr/>
              </p:nvPicPr>
              <p:blipFill>
                <a:blip r:embed="rId6"/>
                <a:stretch>
                  <a:fillRect/>
                </a:stretch>
              </p:blipFill>
              <p:spPr>
                <a:xfrm>
                  <a:off x="4027841" y="7882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A22FEE6-E1A3-8801-ABD0-67D10E6D635A}"/>
                    </a:ext>
                  </a:extLst>
                </p14:cNvPr>
                <p14:cNvContentPartPr/>
                <p14:nvPr/>
              </p14:nvContentPartPr>
              <p14:xfrm>
                <a:off x="4036841" y="797277"/>
                <a:ext cx="360" cy="360"/>
              </p14:xfrm>
            </p:contentPart>
          </mc:Choice>
          <mc:Fallback xmlns="">
            <p:pic>
              <p:nvPicPr>
                <p:cNvPr id="12" name="Ink 11">
                  <a:extLst>
                    <a:ext uri="{FF2B5EF4-FFF2-40B4-BE49-F238E27FC236}">
                      <a16:creationId xmlns:a16="http://schemas.microsoft.com/office/drawing/2014/main" id="{9A22FEE6-E1A3-8801-ABD0-67D10E6D635A}"/>
                    </a:ext>
                  </a:extLst>
                </p:cNvPr>
                <p:cNvPicPr/>
                <p:nvPr/>
              </p:nvPicPr>
              <p:blipFill>
                <a:blip r:embed="rId6"/>
                <a:stretch>
                  <a:fillRect/>
                </a:stretch>
              </p:blipFill>
              <p:spPr>
                <a:xfrm>
                  <a:off x="4027841" y="788277"/>
                  <a:ext cx="18000" cy="18000"/>
                </a:xfrm>
                <a:prstGeom prst="rect">
                  <a:avLst/>
                </a:prstGeom>
              </p:spPr>
            </p:pic>
          </mc:Fallback>
        </mc:AlternateContent>
      </p:grpSp>
      <p:grpSp>
        <p:nvGrpSpPr>
          <p:cNvPr id="16" name="Group 15">
            <a:extLst>
              <a:ext uri="{FF2B5EF4-FFF2-40B4-BE49-F238E27FC236}">
                <a16:creationId xmlns:a16="http://schemas.microsoft.com/office/drawing/2014/main" id="{A1B087A8-F17C-1303-C802-259765BC0A61}"/>
              </a:ext>
            </a:extLst>
          </p:cNvPr>
          <p:cNvGrpSpPr/>
          <p:nvPr/>
        </p:nvGrpSpPr>
        <p:grpSpPr>
          <a:xfrm>
            <a:off x="646418" y="757433"/>
            <a:ext cx="3351720" cy="2148022"/>
            <a:chOff x="38433" y="195702"/>
            <a:chExt cx="2443798" cy="1466279"/>
          </a:xfrm>
        </p:grpSpPr>
        <p:sp>
          <p:nvSpPr>
            <p:cNvPr id="17" name="Rectangle: Rounded Corners 16">
              <a:extLst>
                <a:ext uri="{FF2B5EF4-FFF2-40B4-BE49-F238E27FC236}">
                  <a16:creationId xmlns:a16="http://schemas.microsoft.com/office/drawing/2014/main" id="{8BE188AE-E03B-7D3A-2095-0745AD5938C0}"/>
                </a:ext>
              </a:extLst>
            </p:cNvPr>
            <p:cNvSpPr/>
            <p:nvPr/>
          </p:nvSpPr>
          <p:spPr>
            <a:xfrm>
              <a:off x="38433" y="195702"/>
              <a:ext cx="2443798" cy="1466279"/>
            </a:xfrm>
            <a:prstGeom prst="roundRect">
              <a:avLst/>
            </a:prstGeom>
            <a:noFill/>
            <a:ln>
              <a:solidFill>
                <a:schemeClr val="accent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8FB03BDF-626F-4B13-D194-C857FB6F0596}"/>
                </a:ext>
              </a:extLst>
            </p:cNvPr>
            <p:cNvSpPr txBox="1"/>
            <p:nvPr/>
          </p:nvSpPr>
          <p:spPr>
            <a:xfrm>
              <a:off x="97055" y="267280"/>
              <a:ext cx="2300642" cy="1323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kern="1200">
                  <a:solidFill>
                    <a:schemeClr val="accent4"/>
                  </a:solidFill>
                </a:rPr>
                <a:t>Any thoughts? </a:t>
              </a:r>
              <a:r>
                <a:rPr lang="en-GB" sz="2400" kern="1200"/>
                <a:t>? </a:t>
              </a:r>
            </a:p>
          </p:txBody>
        </p:sp>
      </p:grpSp>
      <p:grpSp>
        <p:nvGrpSpPr>
          <p:cNvPr id="19" name="Group 18">
            <a:extLst>
              <a:ext uri="{FF2B5EF4-FFF2-40B4-BE49-F238E27FC236}">
                <a16:creationId xmlns:a16="http://schemas.microsoft.com/office/drawing/2014/main" id="{6A799899-92F7-0EDF-DBAC-6A24FFDCE115}"/>
              </a:ext>
            </a:extLst>
          </p:cNvPr>
          <p:cNvGrpSpPr/>
          <p:nvPr/>
        </p:nvGrpSpPr>
        <p:grpSpPr>
          <a:xfrm>
            <a:off x="628650" y="3474120"/>
            <a:ext cx="3351719" cy="2327342"/>
            <a:chOff x="0" y="202753"/>
            <a:chExt cx="2443798" cy="1466279"/>
          </a:xfrm>
        </p:grpSpPr>
        <p:sp>
          <p:nvSpPr>
            <p:cNvPr id="20" name="Rectangle: Rounded Corners 19">
              <a:extLst>
                <a:ext uri="{FF2B5EF4-FFF2-40B4-BE49-F238E27FC236}">
                  <a16:creationId xmlns:a16="http://schemas.microsoft.com/office/drawing/2014/main" id="{B6B510CA-C96F-12DF-979E-3B5B5CF19216}"/>
                </a:ext>
              </a:extLst>
            </p:cNvPr>
            <p:cNvSpPr/>
            <p:nvPr/>
          </p:nvSpPr>
          <p:spPr>
            <a:xfrm>
              <a:off x="0" y="202753"/>
              <a:ext cx="2443798" cy="1466279"/>
            </a:xfrm>
            <a:prstGeom prst="roundRect">
              <a:avLst/>
            </a:prstGeom>
            <a:noFill/>
            <a:ln>
              <a:solidFill>
                <a:schemeClr val="accent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D099009-0263-D2D3-A29D-CB41C097D961}"/>
                </a:ext>
              </a:extLst>
            </p:cNvPr>
            <p:cNvSpPr txBox="1"/>
            <p:nvPr/>
          </p:nvSpPr>
          <p:spPr>
            <a:xfrm>
              <a:off x="71577" y="306094"/>
              <a:ext cx="2300644" cy="1201214"/>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a:solidFill>
                    <a:schemeClr val="accent4"/>
                  </a:solidFill>
                </a:rPr>
                <a:t>Facilitators and barriers in </a:t>
              </a:r>
              <a:r>
                <a:rPr lang="en-GB" sz="2400" b="1">
                  <a:solidFill>
                    <a:schemeClr val="accent4"/>
                  </a:solidFill>
                </a:rPr>
                <a:t>your</a:t>
              </a:r>
              <a:r>
                <a:rPr lang="en-GB" sz="2400">
                  <a:solidFill>
                    <a:schemeClr val="accent4"/>
                  </a:solidFill>
                </a:rPr>
                <a:t> practice? </a:t>
              </a:r>
              <a:endParaRPr lang="en-GB" sz="2400" kern="1200">
                <a:solidFill>
                  <a:schemeClr val="accent4"/>
                </a:solidFill>
              </a:endParaRPr>
            </a:p>
          </p:txBody>
        </p:sp>
      </p:grpSp>
      <p:pic>
        <p:nvPicPr>
          <p:cNvPr id="25" name="Picture 24">
            <a:extLst>
              <a:ext uri="{FF2B5EF4-FFF2-40B4-BE49-F238E27FC236}">
                <a16:creationId xmlns:a16="http://schemas.microsoft.com/office/drawing/2014/main" id="{1774C278-14E6-A0CD-2042-5B8412E80335}"/>
              </a:ext>
            </a:extLst>
          </p:cNvPr>
          <p:cNvPicPr>
            <a:picLocks noChangeAspect="1"/>
          </p:cNvPicPr>
          <p:nvPr/>
        </p:nvPicPr>
        <p:blipFill>
          <a:blip r:embed="rId15"/>
          <a:stretch>
            <a:fillRect/>
          </a:stretch>
        </p:blipFill>
        <p:spPr>
          <a:xfrm>
            <a:off x="6103676" y="1293357"/>
            <a:ext cx="1800476" cy="3839111"/>
          </a:xfrm>
          <a:prstGeom prst="rect">
            <a:avLst/>
          </a:prstGeom>
        </p:spPr>
      </p:pic>
      <p:pic>
        <p:nvPicPr>
          <p:cNvPr id="2" name="Audio 1">
            <a:hlinkClick r:id="" action="ppaction://media"/>
            <a:extLst>
              <a:ext uri="{FF2B5EF4-FFF2-40B4-BE49-F238E27FC236}">
                <a16:creationId xmlns:a16="http://schemas.microsoft.com/office/drawing/2014/main" id="{D5422590-8F27-A98A-4024-8AE82069869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0365342"/>
      </p:ext>
    </p:extLst>
  </p:cSld>
  <p:clrMapOvr>
    <a:masterClrMapping/>
  </p:clrMapOvr>
  <mc:AlternateContent xmlns:mc="http://schemas.openxmlformats.org/markup-compatibility/2006">
    <mc:Choice xmlns:p14="http://schemas.microsoft.com/office/powerpoint/2010/main" Requires="p14">
      <p:transition spd="slow" p14:dur="2000" advTm="15938"/>
    </mc:Choice>
    <mc:Fallback>
      <p:transition spd="slow" advTm="1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p:txBody>
          <a:bodyPr/>
          <a:lstStyle/>
          <a:p>
            <a:r>
              <a:rPr lang="en-GB"/>
              <a:t>Key elements of success</a:t>
            </a:r>
          </a:p>
        </p:txBody>
      </p:sp>
      <p:sp>
        <p:nvSpPr>
          <p:cNvPr id="4" name="Content Placeholder 3">
            <a:extLst>
              <a:ext uri="{FF2B5EF4-FFF2-40B4-BE49-F238E27FC236}">
                <a16:creationId xmlns:a16="http://schemas.microsoft.com/office/drawing/2014/main" id="{AF2DCB90-9F24-04E4-8D0B-26C2D77E4875}"/>
              </a:ext>
            </a:extLst>
          </p:cNvPr>
          <p:cNvSpPr>
            <a:spLocks noGrp="1"/>
          </p:cNvSpPr>
          <p:nvPr>
            <p:ph idx="1"/>
          </p:nvPr>
        </p:nvSpPr>
        <p:spPr>
          <a:xfrm>
            <a:off x="696745" y="1241352"/>
            <a:ext cx="7886700" cy="4906428"/>
          </a:xfrm>
        </p:spPr>
        <p:txBody>
          <a:bodyPr/>
          <a:lstStyle/>
          <a:p>
            <a:r>
              <a:rPr lang="en-GB" dirty="0"/>
              <a:t>Careful planning </a:t>
            </a:r>
          </a:p>
          <a:p>
            <a:r>
              <a:rPr lang="en-GB" dirty="0"/>
              <a:t>Carefully think about power dynamics and how they can be addressed</a:t>
            </a:r>
          </a:p>
          <a:p>
            <a:r>
              <a:rPr lang="en-GB" dirty="0"/>
              <a:t>How can participation be facilitated for all?  </a:t>
            </a:r>
          </a:p>
          <a:p>
            <a:r>
              <a:rPr lang="en-GB" dirty="0"/>
              <a:t>Who and how will people be involved? How can you get past ‘usual suspects’? </a:t>
            </a:r>
          </a:p>
          <a:p>
            <a:r>
              <a:rPr lang="en-GB" dirty="0"/>
              <a:t>Set ground-rules</a:t>
            </a:r>
          </a:p>
          <a:p>
            <a:r>
              <a:rPr lang="en-GB" dirty="0"/>
              <a:t>Communicate throughout the process</a:t>
            </a:r>
          </a:p>
          <a:p>
            <a:r>
              <a:rPr lang="en-GB" dirty="0"/>
              <a:t>Don’t be afraid! </a:t>
            </a:r>
          </a:p>
        </p:txBody>
      </p:sp>
      <p:pic>
        <p:nvPicPr>
          <p:cNvPr id="6" name="Audio 5">
            <a:hlinkClick r:id="" action="ppaction://media"/>
            <a:extLst>
              <a:ext uri="{FF2B5EF4-FFF2-40B4-BE49-F238E27FC236}">
                <a16:creationId xmlns:a16="http://schemas.microsoft.com/office/drawing/2014/main" id="{B05C7330-1B0C-6440-7779-9FC70FFDBC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0142306"/>
      </p:ext>
    </p:extLst>
  </p:cSld>
  <p:clrMapOvr>
    <a:masterClrMapping/>
  </p:clrMapOvr>
  <mc:AlternateContent xmlns:mc="http://schemas.openxmlformats.org/markup-compatibility/2006">
    <mc:Choice xmlns:p14="http://schemas.microsoft.com/office/powerpoint/2010/main" Requires="p14">
      <p:transition spd="slow" p14:dur="2000" advTm="132758"/>
    </mc:Choice>
    <mc:Fallback>
      <p:transition spd="slow" advTm="13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p:txBody>
          <a:bodyPr/>
          <a:lstStyle/>
          <a:p>
            <a:r>
              <a:rPr lang="en-GB" dirty="0"/>
              <a:t>How do I begin? </a:t>
            </a:r>
          </a:p>
        </p:txBody>
      </p:sp>
      <p:sp>
        <p:nvSpPr>
          <p:cNvPr id="4" name="Content Placeholder 3">
            <a:extLst>
              <a:ext uri="{FF2B5EF4-FFF2-40B4-BE49-F238E27FC236}">
                <a16:creationId xmlns:a16="http://schemas.microsoft.com/office/drawing/2014/main" id="{AF2DCB90-9F24-04E4-8D0B-26C2D77E4875}"/>
              </a:ext>
            </a:extLst>
          </p:cNvPr>
          <p:cNvSpPr>
            <a:spLocks noGrp="1"/>
          </p:cNvSpPr>
          <p:nvPr>
            <p:ph idx="1"/>
          </p:nvPr>
        </p:nvSpPr>
        <p:spPr>
          <a:xfrm>
            <a:off x="696745" y="1241352"/>
            <a:ext cx="7886700" cy="4906428"/>
          </a:xfrm>
        </p:spPr>
        <p:txBody>
          <a:bodyPr/>
          <a:lstStyle/>
          <a:p>
            <a:pPr algn="ctr"/>
            <a:r>
              <a:rPr lang="en-GB" b="1" dirty="0">
                <a:solidFill>
                  <a:srgbClr val="FF0000"/>
                </a:solidFill>
              </a:rPr>
              <a:t>Careful planning </a:t>
            </a:r>
          </a:p>
          <a:p>
            <a:pPr marL="457200" indent="-457200" algn="ctr">
              <a:buFont typeface="+mj-lt"/>
              <a:buAutoNum type="arabicPeriod"/>
            </a:pPr>
            <a:r>
              <a:rPr lang="en-GB" dirty="0">
                <a:solidFill>
                  <a:srgbClr val="FF0000"/>
                </a:solidFill>
              </a:rPr>
              <a:t>What are we trying to achieve? </a:t>
            </a:r>
          </a:p>
          <a:p>
            <a:pPr marL="457200" indent="-457200" algn="ctr">
              <a:buFont typeface="+mj-lt"/>
              <a:buAutoNum type="arabicPeriod"/>
            </a:pPr>
            <a:r>
              <a:rPr lang="en-GB" dirty="0">
                <a:solidFill>
                  <a:srgbClr val="FF0000"/>
                </a:solidFill>
              </a:rPr>
              <a:t>Map all the involved stakeholders and invite them to participate</a:t>
            </a:r>
          </a:p>
          <a:p>
            <a:pPr marL="457200" indent="-457200" algn="ctr">
              <a:buFont typeface="+mj-lt"/>
              <a:buAutoNum type="arabicPeriod"/>
            </a:pPr>
            <a:r>
              <a:rPr lang="en-GB" dirty="0">
                <a:solidFill>
                  <a:srgbClr val="FF0000"/>
                </a:solidFill>
              </a:rPr>
              <a:t>Think ‘outside the box about power dynamics and work to </a:t>
            </a:r>
            <a:r>
              <a:rPr lang="en-GB" dirty="0" err="1">
                <a:solidFill>
                  <a:srgbClr val="FF0000"/>
                </a:solidFill>
              </a:rPr>
              <a:t>minimsie</a:t>
            </a:r>
            <a:r>
              <a:rPr lang="en-GB" dirty="0">
                <a:solidFill>
                  <a:srgbClr val="FF0000"/>
                </a:solidFill>
              </a:rPr>
              <a:t> them </a:t>
            </a:r>
          </a:p>
          <a:p>
            <a:pPr marL="457200" indent="-457200" algn="ctr">
              <a:buFont typeface="+mj-lt"/>
              <a:buAutoNum type="arabicPeriod"/>
            </a:pPr>
            <a:r>
              <a:rPr lang="en-GB" dirty="0">
                <a:solidFill>
                  <a:srgbClr val="FF0000"/>
                </a:solidFill>
              </a:rPr>
              <a:t>Agree at the </a:t>
            </a:r>
            <a:r>
              <a:rPr lang="en-GB" b="1" dirty="0">
                <a:solidFill>
                  <a:srgbClr val="FF0000"/>
                </a:solidFill>
              </a:rPr>
              <a:t>outset: </a:t>
            </a:r>
          </a:p>
          <a:p>
            <a:pPr marL="342900" indent="-342900" algn="ctr">
              <a:buFont typeface="Arial" panose="020B0604020202020204" pitchFamily="34" charset="0"/>
              <a:buChar char="•"/>
            </a:pPr>
            <a:r>
              <a:rPr lang="en-GB" b="1" dirty="0">
                <a:solidFill>
                  <a:srgbClr val="FF0000"/>
                </a:solidFill>
              </a:rPr>
              <a:t>Who will be involved in decision making and how </a:t>
            </a:r>
          </a:p>
          <a:p>
            <a:pPr marL="342900" indent="-342900" algn="ctr">
              <a:buFont typeface="Arial" panose="020B0604020202020204" pitchFamily="34" charset="0"/>
              <a:buChar char="•"/>
            </a:pPr>
            <a:r>
              <a:rPr lang="en-GB" b="1" dirty="0">
                <a:solidFill>
                  <a:srgbClr val="FF0000"/>
                </a:solidFill>
              </a:rPr>
              <a:t>Ground rules for communication and behaviour</a:t>
            </a:r>
          </a:p>
          <a:p>
            <a:pPr marL="342900" indent="-342900" algn="ctr">
              <a:buFont typeface="Arial" panose="020B0604020202020204" pitchFamily="34" charset="0"/>
              <a:buChar char="•"/>
            </a:pPr>
            <a:r>
              <a:rPr lang="en-GB" b="1" dirty="0">
                <a:solidFill>
                  <a:srgbClr val="FF0000"/>
                </a:solidFill>
              </a:rPr>
              <a:t>Communication plan for the project / work </a:t>
            </a:r>
          </a:p>
        </p:txBody>
      </p:sp>
      <p:pic>
        <p:nvPicPr>
          <p:cNvPr id="3" name="Audio 2">
            <a:hlinkClick r:id="" action="ppaction://media"/>
            <a:extLst>
              <a:ext uri="{FF2B5EF4-FFF2-40B4-BE49-F238E27FC236}">
                <a16:creationId xmlns:a16="http://schemas.microsoft.com/office/drawing/2014/main" id="{3C7A6C8F-58B0-B1C2-F5E9-5137E53DB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84924"/>
      </p:ext>
    </p:extLst>
  </p:cSld>
  <p:clrMapOvr>
    <a:masterClrMapping/>
  </p:clrMapOvr>
  <mc:AlternateContent xmlns:mc="http://schemas.openxmlformats.org/markup-compatibility/2006">
    <mc:Choice xmlns:p14="http://schemas.microsoft.com/office/powerpoint/2010/main" Requires="p14">
      <p:transition spd="slow" p14:dur="2000" advTm="113601"/>
    </mc:Choice>
    <mc:Fallback>
      <p:transition spd="slow" advTm="11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707C-6C45-40B7-840E-02FF6051ADD2}"/>
              </a:ext>
            </a:extLst>
          </p:cNvPr>
          <p:cNvSpPr>
            <a:spLocks noGrp="1"/>
          </p:cNvSpPr>
          <p:nvPr>
            <p:ph type="title"/>
          </p:nvPr>
        </p:nvSpPr>
        <p:spPr>
          <a:xfrm>
            <a:off x="754380" y="688557"/>
            <a:ext cx="7886700" cy="1585610"/>
          </a:xfrm>
        </p:spPr>
        <p:txBody>
          <a:bodyPr>
            <a:normAutofit/>
          </a:bodyPr>
          <a:lstStyle/>
          <a:p>
            <a:pPr algn="ctr"/>
            <a:r>
              <a:rPr lang="en-US"/>
              <a:t>What does co-production mean for me and the </a:t>
            </a:r>
            <a:r>
              <a:rPr lang="en-US" u="sng"/>
              <a:t>real</a:t>
            </a:r>
            <a:r>
              <a:rPr lang="en-US"/>
              <a:t> world I work in? </a:t>
            </a:r>
          </a:p>
        </p:txBody>
      </p:sp>
      <p:pic>
        <p:nvPicPr>
          <p:cNvPr id="15" name="Content Placeholder 14" descr="Quizzical burrowing owl looking forward">
            <a:extLst>
              <a:ext uri="{FF2B5EF4-FFF2-40B4-BE49-F238E27FC236}">
                <a16:creationId xmlns:a16="http://schemas.microsoft.com/office/drawing/2014/main" id="{A0FF8978-100E-D859-C30B-92643AC966AD}"/>
              </a:ext>
            </a:extLst>
          </p:cNvPr>
          <p:cNvPicPr>
            <a:picLocks noGrp="1" noChangeAspect="1"/>
          </p:cNvPicPr>
          <p:nvPr>
            <p:ph idx="1"/>
          </p:nvPr>
        </p:nvPicPr>
        <p:blipFill>
          <a:blip r:embed="rId5"/>
          <a:stretch>
            <a:fillRect/>
          </a:stretch>
        </p:blipFill>
        <p:spPr>
          <a:xfrm>
            <a:off x="2052534" y="2489447"/>
            <a:ext cx="4740865" cy="3294068"/>
          </a:xfr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827B9CE-740E-7192-7EA9-45B76C12E952}"/>
                  </a:ext>
                </a:extLst>
              </p14:cNvPr>
              <p14:cNvContentPartPr/>
              <p14:nvPr/>
            </p14:nvContentPartPr>
            <p14:xfrm>
              <a:off x="4143761" y="836157"/>
              <a:ext cx="360" cy="360"/>
            </p14:xfrm>
          </p:contentPart>
        </mc:Choice>
        <mc:Fallback xmlns="">
          <p:pic>
            <p:nvPicPr>
              <p:cNvPr id="4" name="Ink 3">
                <a:extLst>
                  <a:ext uri="{FF2B5EF4-FFF2-40B4-BE49-F238E27FC236}">
                    <a16:creationId xmlns:a16="http://schemas.microsoft.com/office/drawing/2014/main" id="{4827B9CE-740E-7192-7EA9-45B76C12E952}"/>
                  </a:ext>
                </a:extLst>
              </p:cNvPr>
              <p:cNvPicPr/>
              <p:nvPr/>
            </p:nvPicPr>
            <p:blipFill>
              <a:blip r:embed="rId7"/>
              <a:stretch>
                <a:fillRect/>
              </a:stretch>
            </p:blipFill>
            <p:spPr>
              <a:xfrm>
                <a:off x="4134761" y="8271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DCC03F7-3C56-6056-28B7-D7371B98599A}"/>
                  </a:ext>
                </a:extLst>
              </p14:cNvPr>
              <p14:cNvContentPartPr/>
              <p14:nvPr/>
            </p14:nvContentPartPr>
            <p14:xfrm>
              <a:off x="4921721" y="719517"/>
              <a:ext cx="360" cy="360"/>
            </p14:xfrm>
          </p:contentPart>
        </mc:Choice>
        <mc:Fallback xmlns="">
          <p:pic>
            <p:nvPicPr>
              <p:cNvPr id="5" name="Ink 4">
                <a:extLst>
                  <a:ext uri="{FF2B5EF4-FFF2-40B4-BE49-F238E27FC236}">
                    <a16:creationId xmlns:a16="http://schemas.microsoft.com/office/drawing/2014/main" id="{0DCC03F7-3C56-6056-28B7-D7371B98599A}"/>
                  </a:ext>
                </a:extLst>
              </p:cNvPr>
              <p:cNvPicPr/>
              <p:nvPr/>
            </p:nvPicPr>
            <p:blipFill>
              <a:blip r:embed="rId7"/>
              <a:stretch>
                <a:fillRect/>
              </a:stretch>
            </p:blipFill>
            <p:spPr>
              <a:xfrm>
                <a:off x="4912721" y="710517"/>
                <a:ext cx="18000" cy="18000"/>
              </a:xfrm>
              <a:prstGeom prst="rect">
                <a:avLst/>
              </a:prstGeom>
            </p:spPr>
          </p:pic>
        </mc:Fallback>
      </mc:AlternateContent>
      <p:grpSp>
        <p:nvGrpSpPr>
          <p:cNvPr id="8" name="Group 7">
            <a:extLst>
              <a:ext uri="{FF2B5EF4-FFF2-40B4-BE49-F238E27FC236}">
                <a16:creationId xmlns:a16="http://schemas.microsoft.com/office/drawing/2014/main" id="{047CD429-B065-2439-1049-14A31FDA1753}"/>
              </a:ext>
            </a:extLst>
          </p:cNvPr>
          <p:cNvGrpSpPr/>
          <p:nvPr/>
        </p:nvGrpSpPr>
        <p:grpSpPr>
          <a:xfrm>
            <a:off x="4552361" y="688557"/>
            <a:ext cx="360" cy="2160"/>
            <a:chOff x="4552361" y="688557"/>
            <a:chExt cx="360" cy="2160"/>
          </a:xfrm>
        </p:grpSpPr>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582E014-3309-1C28-D1CE-967087A23BCC}"/>
                    </a:ext>
                  </a:extLst>
                </p14:cNvPr>
                <p14:cNvContentPartPr/>
                <p14:nvPr/>
              </p14:nvContentPartPr>
              <p14:xfrm>
                <a:off x="4552361" y="690357"/>
                <a:ext cx="360" cy="360"/>
              </p14:xfrm>
            </p:contentPart>
          </mc:Choice>
          <mc:Fallback xmlns="">
            <p:pic>
              <p:nvPicPr>
                <p:cNvPr id="6" name="Ink 5">
                  <a:extLst>
                    <a:ext uri="{FF2B5EF4-FFF2-40B4-BE49-F238E27FC236}">
                      <a16:creationId xmlns:a16="http://schemas.microsoft.com/office/drawing/2014/main" id="{B582E014-3309-1C28-D1CE-967087A23BCC}"/>
                    </a:ext>
                  </a:extLst>
                </p:cNvPr>
                <p:cNvPicPr/>
                <p:nvPr/>
              </p:nvPicPr>
              <p:blipFill>
                <a:blip r:embed="rId7"/>
                <a:stretch>
                  <a:fillRect/>
                </a:stretch>
              </p:blipFill>
              <p:spPr>
                <a:xfrm>
                  <a:off x="4543361" y="681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01F6E1AB-AE5E-BE16-6D58-3BE693A2CCCA}"/>
                    </a:ext>
                  </a:extLst>
                </p14:cNvPr>
                <p14:cNvContentPartPr/>
                <p14:nvPr/>
              </p14:nvContentPartPr>
              <p14:xfrm>
                <a:off x="4552361" y="688557"/>
                <a:ext cx="360" cy="2160"/>
              </p14:xfrm>
            </p:contentPart>
          </mc:Choice>
          <mc:Fallback xmlns="">
            <p:pic>
              <p:nvPicPr>
                <p:cNvPr id="7" name="Ink 6">
                  <a:extLst>
                    <a:ext uri="{FF2B5EF4-FFF2-40B4-BE49-F238E27FC236}">
                      <a16:creationId xmlns:a16="http://schemas.microsoft.com/office/drawing/2014/main" id="{01F6E1AB-AE5E-BE16-6D58-3BE693A2CCCA}"/>
                    </a:ext>
                  </a:extLst>
                </p:cNvPr>
                <p:cNvPicPr/>
                <p:nvPr/>
              </p:nvPicPr>
              <p:blipFill>
                <a:blip r:embed="rId11"/>
                <a:stretch>
                  <a:fillRect/>
                </a:stretch>
              </p:blipFill>
              <p:spPr>
                <a:xfrm>
                  <a:off x="4543361" y="677757"/>
                  <a:ext cx="18000" cy="233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9E235FD-7369-FBD1-8C65-BB884EB4C487}"/>
                  </a:ext>
                </a:extLst>
              </p14:cNvPr>
              <p14:cNvContentPartPr/>
              <p14:nvPr/>
            </p14:nvContentPartPr>
            <p14:xfrm>
              <a:off x="4163201" y="1293357"/>
              <a:ext cx="360" cy="360"/>
            </p14:xfrm>
          </p:contentPart>
        </mc:Choice>
        <mc:Fallback xmlns="">
          <p:pic>
            <p:nvPicPr>
              <p:cNvPr id="9" name="Ink 8">
                <a:extLst>
                  <a:ext uri="{FF2B5EF4-FFF2-40B4-BE49-F238E27FC236}">
                    <a16:creationId xmlns:a16="http://schemas.microsoft.com/office/drawing/2014/main" id="{69E235FD-7369-FBD1-8C65-BB884EB4C487}"/>
                  </a:ext>
                </a:extLst>
              </p:cNvPr>
              <p:cNvPicPr/>
              <p:nvPr/>
            </p:nvPicPr>
            <p:blipFill>
              <a:blip r:embed="rId7"/>
              <a:stretch>
                <a:fillRect/>
              </a:stretch>
            </p:blipFill>
            <p:spPr>
              <a:xfrm>
                <a:off x="4154201" y="1284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2D4FE432-62FD-B58C-E5F0-3F85C2EB4E99}"/>
                  </a:ext>
                </a:extLst>
              </p14:cNvPr>
              <p14:cNvContentPartPr/>
              <p14:nvPr/>
            </p14:nvContentPartPr>
            <p14:xfrm>
              <a:off x="4036841" y="826437"/>
              <a:ext cx="360" cy="360"/>
            </p14:xfrm>
          </p:contentPart>
        </mc:Choice>
        <mc:Fallback xmlns="">
          <p:pic>
            <p:nvPicPr>
              <p:cNvPr id="10" name="Ink 9">
                <a:extLst>
                  <a:ext uri="{FF2B5EF4-FFF2-40B4-BE49-F238E27FC236}">
                    <a16:creationId xmlns:a16="http://schemas.microsoft.com/office/drawing/2014/main" id="{2D4FE432-62FD-B58C-E5F0-3F85C2EB4E99}"/>
                  </a:ext>
                </a:extLst>
              </p:cNvPr>
              <p:cNvPicPr/>
              <p:nvPr/>
            </p:nvPicPr>
            <p:blipFill>
              <a:blip r:embed="rId7"/>
              <a:stretch>
                <a:fillRect/>
              </a:stretch>
            </p:blipFill>
            <p:spPr>
              <a:xfrm>
                <a:off x="4027841" y="817437"/>
                <a:ext cx="18000" cy="18000"/>
              </a:xfrm>
              <a:prstGeom prst="rect">
                <a:avLst/>
              </a:prstGeom>
            </p:spPr>
          </p:pic>
        </mc:Fallback>
      </mc:AlternateContent>
      <p:grpSp>
        <p:nvGrpSpPr>
          <p:cNvPr id="13" name="Group 12">
            <a:extLst>
              <a:ext uri="{FF2B5EF4-FFF2-40B4-BE49-F238E27FC236}">
                <a16:creationId xmlns:a16="http://schemas.microsoft.com/office/drawing/2014/main" id="{DC8E9909-4399-6759-1528-744D9BF19D6C}"/>
              </a:ext>
            </a:extLst>
          </p:cNvPr>
          <p:cNvGrpSpPr/>
          <p:nvPr/>
        </p:nvGrpSpPr>
        <p:grpSpPr>
          <a:xfrm>
            <a:off x="4036841" y="797277"/>
            <a:ext cx="360" cy="360"/>
            <a:chOff x="4036841" y="797277"/>
            <a:chExt cx="360" cy="360"/>
          </a:xfrm>
        </p:grpSpPr>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04464FFB-D87C-A5A6-C3B5-EF292BFE4F86}"/>
                    </a:ext>
                  </a:extLst>
                </p14:cNvPr>
                <p14:cNvContentPartPr/>
                <p14:nvPr/>
              </p14:nvContentPartPr>
              <p14:xfrm>
                <a:off x="4036841" y="797277"/>
                <a:ext cx="360" cy="360"/>
              </p14:xfrm>
            </p:contentPart>
          </mc:Choice>
          <mc:Fallback xmlns="">
            <p:pic>
              <p:nvPicPr>
                <p:cNvPr id="11" name="Ink 10">
                  <a:extLst>
                    <a:ext uri="{FF2B5EF4-FFF2-40B4-BE49-F238E27FC236}">
                      <a16:creationId xmlns:a16="http://schemas.microsoft.com/office/drawing/2014/main" id="{04464FFB-D87C-A5A6-C3B5-EF292BFE4F86}"/>
                    </a:ext>
                  </a:extLst>
                </p:cNvPr>
                <p:cNvPicPr/>
                <p:nvPr/>
              </p:nvPicPr>
              <p:blipFill>
                <a:blip r:embed="rId7"/>
                <a:stretch>
                  <a:fillRect/>
                </a:stretch>
              </p:blipFill>
              <p:spPr>
                <a:xfrm>
                  <a:off x="4027841" y="7882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A22FEE6-E1A3-8801-ABD0-67D10E6D635A}"/>
                    </a:ext>
                  </a:extLst>
                </p14:cNvPr>
                <p14:cNvContentPartPr/>
                <p14:nvPr/>
              </p14:nvContentPartPr>
              <p14:xfrm>
                <a:off x="4036841" y="797277"/>
                <a:ext cx="360" cy="360"/>
              </p14:xfrm>
            </p:contentPart>
          </mc:Choice>
          <mc:Fallback xmlns="">
            <p:pic>
              <p:nvPicPr>
                <p:cNvPr id="12" name="Ink 11">
                  <a:extLst>
                    <a:ext uri="{FF2B5EF4-FFF2-40B4-BE49-F238E27FC236}">
                      <a16:creationId xmlns:a16="http://schemas.microsoft.com/office/drawing/2014/main" id="{9A22FEE6-E1A3-8801-ABD0-67D10E6D635A}"/>
                    </a:ext>
                  </a:extLst>
                </p:cNvPr>
                <p:cNvPicPr/>
                <p:nvPr/>
              </p:nvPicPr>
              <p:blipFill>
                <a:blip r:embed="rId7"/>
                <a:stretch>
                  <a:fillRect/>
                </a:stretch>
              </p:blipFill>
              <p:spPr>
                <a:xfrm>
                  <a:off x="4027841" y="788277"/>
                  <a:ext cx="18000" cy="18000"/>
                </a:xfrm>
                <a:prstGeom prst="rect">
                  <a:avLst/>
                </a:prstGeom>
              </p:spPr>
            </p:pic>
          </mc:Fallback>
        </mc:AlternateContent>
      </p:grpSp>
      <p:pic>
        <p:nvPicPr>
          <p:cNvPr id="14" name="Audio 13">
            <a:hlinkClick r:id="" action="ppaction://media"/>
            <a:extLst>
              <a:ext uri="{FF2B5EF4-FFF2-40B4-BE49-F238E27FC236}">
                <a16:creationId xmlns:a16="http://schemas.microsoft.com/office/drawing/2014/main" id="{DEAD1051-30DB-ED9A-5580-E878D7DAA83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5985184"/>
      </p:ext>
    </p:extLst>
  </p:cSld>
  <p:clrMapOvr>
    <a:masterClrMapping/>
  </p:clrMapOvr>
  <mc:AlternateContent xmlns:mc="http://schemas.openxmlformats.org/markup-compatibility/2006">
    <mc:Choice xmlns:p14="http://schemas.microsoft.com/office/powerpoint/2010/main" Requires="p14">
      <p:transition spd="slow" p14:dur="2000" advTm="18771"/>
    </mc:Choice>
    <mc:Fallback>
      <p:transition spd="slow" advTm="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1D917D63-B1E0-4024-B2BA-9C5D8A378CA1}"/>
              </a:ext>
            </a:extLst>
          </p:cNvPr>
          <p:cNvPicPr>
            <a:picLocks noChangeAspect="1"/>
          </p:cNvPicPr>
          <p:nvPr/>
        </p:nvPicPr>
        <p:blipFill>
          <a:blip r:embed="rId3"/>
          <a:stretch>
            <a:fillRect/>
          </a:stretch>
        </p:blipFill>
        <p:spPr>
          <a:xfrm>
            <a:off x="359664" y="359664"/>
            <a:ext cx="8424672" cy="6138672"/>
          </a:xfrm>
          <a:prstGeom prst="rect">
            <a:avLst/>
          </a:prstGeom>
        </p:spPr>
      </p:pic>
      <p:sp>
        <p:nvSpPr>
          <p:cNvPr id="2" name="TextBox 1">
            <a:extLst>
              <a:ext uri="{FF2B5EF4-FFF2-40B4-BE49-F238E27FC236}">
                <a16:creationId xmlns:a16="http://schemas.microsoft.com/office/drawing/2014/main" id="{15C95C6A-A66F-4650-B2BB-A3E9D4EB3269}"/>
              </a:ext>
            </a:extLst>
          </p:cNvPr>
          <p:cNvSpPr txBox="1"/>
          <p:nvPr/>
        </p:nvSpPr>
        <p:spPr>
          <a:xfrm>
            <a:off x="5060515" y="4803732"/>
            <a:ext cx="3645074" cy="1477328"/>
          </a:xfrm>
          <a:prstGeom prst="rect">
            <a:avLst/>
          </a:prstGeom>
          <a:noFill/>
        </p:spPr>
        <p:txBody>
          <a:bodyPr wrap="square" rtlCol="0">
            <a:spAutoFit/>
          </a:bodyPr>
          <a:lstStyle/>
          <a:p>
            <a:pPr algn="r"/>
            <a:r>
              <a:rPr lang="en-GB">
                <a:solidFill>
                  <a:schemeClr val="bg1"/>
                </a:solidFill>
              </a:rPr>
              <a:t>Explain Market Research</a:t>
            </a:r>
          </a:p>
          <a:p>
            <a:pPr algn="r"/>
            <a:r>
              <a:rPr lang="en-GB">
                <a:solidFill>
                  <a:schemeClr val="bg1"/>
                </a:solidFill>
              </a:rPr>
              <a:t>0191 261 5261</a:t>
            </a:r>
          </a:p>
          <a:p>
            <a:pPr algn="r"/>
            <a:r>
              <a:rPr lang="en-GB">
                <a:solidFill>
                  <a:schemeClr val="bg1"/>
                </a:solidFill>
                <a:hlinkClick r:id="rId4">
                  <a:extLst>
                    <a:ext uri="{A12FA001-AC4F-418D-AE19-62706E023703}">
                      <ahyp:hlinkClr xmlns:ahyp="http://schemas.microsoft.com/office/drawing/2018/hyperlinkcolor" val="tx"/>
                    </a:ext>
                  </a:extLst>
                </a:hlinkClick>
              </a:rPr>
              <a:t>info@explainresearch.co.uk</a:t>
            </a:r>
            <a:endParaRPr lang="en-GB">
              <a:solidFill>
                <a:schemeClr val="bg1"/>
              </a:solidFill>
            </a:endParaRPr>
          </a:p>
          <a:p>
            <a:pPr algn="r"/>
            <a:r>
              <a:rPr lang="en-GB">
                <a:solidFill>
                  <a:schemeClr val="bg1"/>
                </a:solidFill>
              </a:rPr>
              <a:t>@</a:t>
            </a:r>
            <a:r>
              <a:rPr lang="en-GB" err="1">
                <a:solidFill>
                  <a:schemeClr val="bg1"/>
                </a:solidFill>
              </a:rPr>
              <a:t>explainMR</a:t>
            </a:r>
            <a:endParaRPr lang="en-GB">
              <a:solidFill>
                <a:schemeClr val="bg1"/>
              </a:solidFill>
            </a:endParaRPr>
          </a:p>
          <a:p>
            <a:pPr algn="r"/>
            <a:endParaRPr lang="en-GB">
              <a:solidFill>
                <a:schemeClr val="bg1"/>
              </a:solidFill>
            </a:endParaRPr>
          </a:p>
        </p:txBody>
      </p:sp>
    </p:spTree>
    <p:extLst>
      <p:ext uri="{BB962C8B-B14F-4D97-AF65-F5344CB8AC3E}">
        <p14:creationId xmlns:p14="http://schemas.microsoft.com/office/powerpoint/2010/main" val="323776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707C-6C45-40B7-840E-02FF6051ADD2}"/>
              </a:ext>
            </a:extLst>
          </p:cNvPr>
          <p:cNvSpPr>
            <a:spLocks noGrp="1"/>
          </p:cNvSpPr>
          <p:nvPr>
            <p:ph type="title"/>
          </p:nvPr>
        </p:nvSpPr>
        <p:spPr>
          <a:xfrm>
            <a:off x="628650" y="797277"/>
            <a:ext cx="7886700" cy="1585610"/>
          </a:xfrm>
        </p:spPr>
        <p:txBody>
          <a:bodyPr>
            <a:normAutofit/>
          </a:bodyPr>
          <a:lstStyle/>
          <a:p>
            <a:pPr algn="ctr"/>
            <a:r>
              <a:rPr lang="en-US"/>
              <a:t>What does co-production mean for me and the </a:t>
            </a:r>
            <a:r>
              <a:rPr lang="en-US" u="sng"/>
              <a:t>real</a:t>
            </a:r>
            <a:r>
              <a:rPr lang="en-US"/>
              <a:t> world I work in? </a:t>
            </a:r>
          </a:p>
        </p:txBody>
      </p:sp>
      <p:pic>
        <p:nvPicPr>
          <p:cNvPr id="15" name="Content Placeholder 14" descr="Quizzical burrowing owl looking forward">
            <a:extLst>
              <a:ext uri="{FF2B5EF4-FFF2-40B4-BE49-F238E27FC236}">
                <a16:creationId xmlns:a16="http://schemas.microsoft.com/office/drawing/2014/main" id="{A0FF8978-100E-D859-C30B-92643AC966AD}"/>
              </a:ext>
            </a:extLst>
          </p:cNvPr>
          <p:cNvPicPr>
            <a:picLocks noGrp="1" noChangeAspect="1"/>
          </p:cNvPicPr>
          <p:nvPr>
            <p:ph idx="1"/>
          </p:nvPr>
        </p:nvPicPr>
        <p:blipFill>
          <a:blip r:embed="rId5"/>
          <a:stretch>
            <a:fillRect/>
          </a:stretch>
        </p:blipFill>
        <p:spPr>
          <a:xfrm>
            <a:off x="2052534" y="2489447"/>
            <a:ext cx="4740865" cy="3294068"/>
          </a:xfr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827B9CE-740E-7192-7EA9-45B76C12E952}"/>
                  </a:ext>
                </a:extLst>
              </p14:cNvPr>
              <p14:cNvContentPartPr/>
              <p14:nvPr/>
            </p14:nvContentPartPr>
            <p14:xfrm>
              <a:off x="4143761" y="836157"/>
              <a:ext cx="360" cy="360"/>
            </p14:xfrm>
          </p:contentPart>
        </mc:Choice>
        <mc:Fallback xmlns="">
          <p:pic>
            <p:nvPicPr>
              <p:cNvPr id="4" name="Ink 3">
                <a:extLst>
                  <a:ext uri="{FF2B5EF4-FFF2-40B4-BE49-F238E27FC236}">
                    <a16:creationId xmlns:a16="http://schemas.microsoft.com/office/drawing/2014/main" id="{4827B9CE-740E-7192-7EA9-45B76C12E952}"/>
                  </a:ext>
                </a:extLst>
              </p:cNvPr>
              <p:cNvPicPr/>
              <p:nvPr/>
            </p:nvPicPr>
            <p:blipFill>
              <a:blip r:embed="rId7"/>
              <a:stretch>
                <a:fillRect/>
              </a:stretch>
            </p:blipFill>
            <p:spPr>
              <a:xfrm>
                <a:off x="4134761" y="8271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DCC03F7-3C56-6056-28B7-D7371B98599A}"/>
                  </a:ext>
                </a:extLst>
              </p14:cNvPr>
              <p14:cNvContentPartPr/>
              <p14:nvPr/>
            </p14:nvContentPartPr>
            <p14:xfrm>
              <a:off x="4921721" y="719517"/>
              <a:ext cx="360" cy="360"/>
            </p14:xfrm>
          </p:contentPart>
        </mc:Choice>
        <mc:Fallback xmlns="">
          <p:pic>
            <p:nvPicPr>
              <p:cNvPr id="5" name="Ink 4">
                <a:extLst>
                  <a:ext uri="{FF2B5EF4-FFF2-40B4-BE49-F238E27FC236}">
                    <a16:creationId xmlns:a16="http://schemas.microsoft.com/office/drawing/2014/main" id="{0DCC03F7-3C56-6056-28B7-D7371B98599A}"/>
                  </a:ext>
                </a:extLst>
              </p:cNvPr>
              <p:cNvPicPr/>
              <p:nvPr/>
            </p:nvPicPr>
            <p:blipFill>
              <a:blip r:embed="rId7"/>
              <a:stretch>
                <a:fillRect/>
              </a:stretch>
            </p:blipFill>
            <p:spPr>
              <a:xfrm>
                <a:off x="4912721" y="710517"/>
                <a:ext cx="18000" cy="18000"/>
              </a:xfrm>
              <a:prstGeom prst="rect">
                <a:avLst/>
              </a:prstGeom>
            </p:spPr>
          </p:pic>
        </mc:Fallback>
      </mc:AlternateContent>
      <p:grpSp>
        <p:nvGrpSpPr>
          <p:cNvPr id="8" name="Group 7">
            <a:extLst>
              <a:ext uri="{FF2B5EF4-FFF2-40B4-BE49-F238E27FC236}">
                <a16:creationId xmlns:a16="http://schemas.microsoft.com/office/drawing/2014/main" id="{047CD429-B065-2439-1049-14A31FDA1753}"/>
              </a:ext>
            </a:extLst>
          </p:cNvPr>
          <p:cNvGrpSpPr/>
          <p:nvPr/>
        </p:nvGrpSpPr>
        <p:grpSpPr>
          <a:xfrm>
            <a:off x="4552361" y="688557"/>
            <a:ext cx="360" cy="2160"/>
            <a:chOff x="4552361" y="688557"/>
            <a:chExt cx="360" cy="2160"/>
          </a:xfrm>
        </p:grpSpPr>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582E014-3309-1C28-D1CE-967087A23BCC}"/>
                    </a:ext>
                  </a:extLst>
                </p14:cNvPr>
                <p14:cNvContentPartPr/>
                <p14:nvPr/>
              </p14:nvContentPartPr>
              <p14:xfrm>
                <a:off x="4552361" y="690357"/>
                <a:ext cx="360" cy="360"/>
              </p14:xfrm>
            </p:contentPart>
          </mc:Choice>
          <mc:Fallback xmlns="">
            <p:pic>
              <p:nvPicPr>
                <p:cNvPr id="6" name="Ink 5">
                  <a:extLst>
                    <a:ext uri="{FF2B5EF4-FFF2-40B4-BE49-F238E27FC236}">
                      <a16:creationId xmlns:a16="http://schemas.microsoft.com/office/drawing/2014/main" id="{B582E014-3309-1C28-D1CE-967087A23BCC}"/>
                    </a:ext>
                  </a:extLst>
                </p:cNvPr>
                <p:cNvPicPr/>
                <p:nvPr/>
              </p:nvPicPr>
              <p:blipFill>
                <a:blip r:embed="rId7"/>
                <a:stretch>
                  <a:fillRect/>
                </a:stretch>
              </p:blipFill>
              <p:spPr>
                <a:xfrm>
                  <a:off x="4543361" y="681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01F6E1AB-AE5E-BE16-6D58-3BE693A2CCCA}"/>
                    </a:ext>
                  </a:extLst>
                </p14:cNvPr>
                <p14:cNvContentPartPr/>
                <p14:nvPr/>
              </p14:nvContentPartPr>
              <p14:xfrm>
                <a:off x="4552361" y="688557"/>
                <a:ext cx="360" cy="2160"/>
              </p14:xfrm>
            </p:contentPart>
          </mc:Choice>
          <mc:Fallback xmlns="">
            <p:pic>
              <p:nvPicPr>
                <p:cNvPr id="7" name="Ink 6">
                  <a:extLst>
                    <a:ext uri="{FF2B5EF4-FFF2-40B4-BE49-F238E27FC236}">
                      <a16:creationId xmlns:a16="http://schemas.microsoft.com/office/drawing/2014/main" id="{01F6E1AB-AE5E-BE16-6D58-3BE693A2CCCA}"/>
                    </a:ext>
                  </a:extLst>
                </p:cNvPr>
                <p:cNvPicPr/>
                <p:nvPr/>
              </p:nvPicPr>
              <p:blipFill>
                <a:blip r:embed="rId11"/>
                <a:stretch>
                  <a:fillRect/>
                </a:stretch>
              </p:blipFill>
              <p:spPr>
                <a:xfrm>
                  <a:off x="4543361" y="677757"/>
                  <a:ext cx="18000" cy="233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9E235FD-7369-FBD1-8C65-BB884EB4C487}"/>
                  </a:ext>
                </a:extLst>
              </p14:cNvPr>
              <p14:cNvContentPartPr/>
              <p14:nvPr/>
            </p14:nvContentPartPr>
            <p14:xfrm>
              <a:off x="4163201" y="1293357"/>
              <a:ext cx="360" cy="360"/>
            </p14:xfrm>
          </p:contentPart>
        </mc:Choice>
        <mc:Fallback xmlns="">
          <p:pic>
            <p:nvPicPr>
              <p:cNvPr id="9" name="Ink 8">
                <a:extLst>
                  <a:ext uri="{FF2B5EF4-FFF2-40B4-BE49-F238E27FC236}">
                    <a16:creationId xmlns:a16="http://schemas.microsoft.com/office/drawing/2014/main" id="{69E235FD-7369-FBD1-8C65-BB884EB4C487}"/>
                  </a:ext>
                </a:extLst>
              </p:cNvPr>
              <p:cNvPicPr/>
              <p:nvPr/>
            </p:nvPicPr>
            <p:blipFill>
              <a:blip r:embed="rId7"/>
              <a:stretch>
                <a:fillRect/>
              </a:stretch>
            </p:blipFill>
            <p:spPr>
              <a:xfrm>
                <a:off x="4154201" y="1284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2D4FE432-62FD-B58C-E5F0-3F85C2EB4E99}"/>
                  </a:ext>
                </a:extLst>
              </p14:cNvPr>
              <p14:cNvContentPartPr/>
              <p14:nvPr/>
            </p14:nvContentPartPr>
            <p14:xfrm>
              <a:off x="4036841" y="826437"/>
              <a:ext cx="360" cy="360"/>
            </p14:xfrm>
          </p:contentPart>
        </mc:Choice>
        <mc:Fallback xmlns="">
          <p:pic>
            <p:nvPicPr>
              <p:cNvPr id="10" name="Ink 9">
                <a:extLst>
                  <a:ext uri="{FF2B5EF4-FFF2-40B4-BE49-F238E27FC236}">
                    <a16:creationId xmlns:a16="http://schemas.microsoft.com/office/drawing/2014/main" id="{2D4FE432-62FD-B58C-E5F0-3F85C2EB4E99}"/>
                  </a:ext>
                </a:extLst>
              </p:cNvPr>
              <p:cNvPicPr/>
              <p:nvPr/>
            </p:nvPicPr>
            <p:blipFill>
              <a:blip r:embed="rId7"/>
              <a:stretch>
                <a:fillRect/>
              </a:stretch>
            </p:blipFill>
            <p:spPr>
              <a:xfrm>
                <a:off x="4027841" y="817437"/>
                <a:ext cx="18000" cy="18000"/>
              </a:xfrm>
              <a:prstGeom prst="rect">
                <a:avLst/>
              </a:prstGeom>
            </p:spPr>
          </p:pic>
        </mc:Fallback>
      </mc:AlternateContent>
      <p:grpSp>
        <p:nvGrpSpPr>
          <p:cNvPr id="13" name="Group 12">
            <a:extLst>
              <a:ext uri="{FF2B5EF4-FFF2-40B4-BE49-F238E27FC236}">
                <a16:creationId xmlns:a16="http://schemas.microsoft.com/office/drawing/2014/main" id="{DC8E9909-4399-6759-1528-744D9BF19D6C}"/>
              </a:ext>
            </a:extLst>
          </p:cNvPr>
          <p:cNvGrpSpPr/>
          <p:nvPr/>
        </p:nvGrpSpPr>
        <p:grpSpPr>
          <a:xfrm>
            <a:off x="4036841" y="797277"/>
            <a:ext cx="360" cy="360"/>
            <a:chOff x="4036841" y="797277"/>
            <a:chExt cx="360" cy="360"/>
          </a:xfrm>
        </p:grpSpPr>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04464FFB-D87C-A5A6-C3B5-EF292BFE4F86}"/>
                    </a:ext>
                  </a:extLst>
                </p14:cNvPr>
                <p14:cNvContentPartPr/>
                <p14:nvPr/>
              </p14:nvContentPartPr>
              <p14:xfrm>
                <a:off x="4036841" y="797277"/>
                <a:ext cx="360" cy="360"/>
              </p14:xfrm>
            </p:contentPart>
          </mc:Choice>
          <mc:Fallback xmlns="">
            <p:pic>
              <p:nvPicPr>
                <p:cNvPr id="11" name="Ink 10">
                  <a:extLst>
                    <a:ext uri="{FF2B5EF4-FFF2-40B4-BE49-F238E27FC236}">
                      <a16:creationId xmlns:a16="http://schemas.microsoft.com/office/drawing/2014/main" id="{04464FFB-D87C-A5A6-C3B5-EF292BFE4F86}"/>
                    </a:ext>
                  </a:extLst>
                </p:cNvPr>
                <p:cNvPicPr/>
                <p:nvPr/>
              </p:nvPicPr>
              <p:blipFill>
                <a:blip r:embed="rId7"/>
                <a:stretch>
                  <a:fillRect/>
                </a:stretch>
              </p:blipFill>
              <p:spPr>
                <a:xfrm>
                  <a:off x="4027841" y="7882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A22FEE6-E1A3-8801-ABD0-67D10E6D635A}"/>
                    </a:ext>
                  </a:extLst>
                </p14:cNvPr>
                <p14:cNvContentPartPr/>
                <p14:nvPr/>
              </p14:nvContentPartPr>
              <p14:xfrm>
                <a:off x="4036841" y="797277"/>
                <a:ext cx="360" cy="360"/>
              </p14:xfrm>
            </p:contentPart>
          </mc:Choice>
          <mc:Fallback xmlns="">
            <p:pic>
              <p:nvPicPr>
                <p:cNvPr id="12" name="Ink 11">
                  <a:extLst>
                    <a:ext uri="{FF2B5EF4-FFF2-40B4-BE49-F238E27FC236}">
                      <a16:creationId xmlns:a16="http://schemas.microsoft.com/office/drawing/2014/main" id="{9A22FEE6-E1A3-8801-ABD0-67D10E6D635A}"/>
                    </a:ext>
                  </a:extLst>
                </p:cNvPr>
                <p:cNvPicPr/>
                <p:nvPr/>
              </p:nvPicPr>
              <p:blipFill>
                <a:blip r:embed="rId7"/>
                <a:stretch>
                  <a:fillRect/>
                </a:stretch>
              </p:blipFill>
              <p:spPr>
                <a:xfrm>
                  <a:off x="4027841" y="788277"/>
                  <a:ext cx="18000" cy="18000"/>
                </a:xfrm>
                <a:prstGeom prst="rect">
                  <a:avLst/>
                </a:prstGeom>
              </p:spPr>
            </p:pic>
          </mc:Fallback>
        </mc:AlternateContent>
      </p:grpSp>
      <p:pic>
        <p:nvPicPr>
          <p:cNvPr id="3" name="Audio 2">
            <a:hlinkClick r:id="" action="ppaction://media"/>
            <a:extLst>
              <a:ext uri="{FF2B5EF4-FFF2-40B4-BE49-F238E27FC236}">
                <a16:creationId xmlns:a16="http://schemas.microsoft.com/office/drawing/2014/main" id="{9B032749-E152-0562-6E6C-29380244C73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7482683"/>
      </p:ext>
    </p:extLst>
  </p:cSld>
  <p:clrMapOvr>
    <a:masterClrMapping/>
  </p:clrMapOvr>
  <mc:AlternateContent xmlns:mc="http://schemas.openxmlformats.org/markup-compatibility/2006">
    <mc:Choice xmlns:p14="http://schemas.microsoft.com/office/powerpoint/2010/main" Requires="p14">
      <p:transition spd="slow" p14:dur="2000" advTm="22092"/>
    </mc:Choice>
    <mc:Fallback>
      <p:transition spd="slow" advTm="2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827B9CE-740E-7192-7EA9-45B76C12E952}"/>
                  </a:ext>
                </a:extLst>
              </p14:cNvPr>
              <p14:cNvContentPartPr/>
              <p14:nvPr/>
            </p14:nvContentPartPr>
            <p14:xfrm>
              <a:off x="4143761" y="836157"/>
              <a:ext cx="360" cy="360"/>
            </p14:xfrm>
          </p:contentPart>
        </mc:Choice>
        <mc:Fallback xmlns="">
          <p:pic>
            <p:nvPicPr>
              <p:cNvPr id="4" name="Ink 3">
                <a:extLst>
                  <a:ext uri="{FF2B5EF4-FFF2-40B4-BE49-F238E27FC236}">
                    <a16:creationId xmlns:a16="http://schemas.microsoft.com/office/drawing/2014/main" id="{4827B9CE-740E-7192-7EA9-45B76C12E952}"/>
                  </a:ext>
                </a:extLst>
              </p:cNvPr>
              <p:cNvPicPr/>
              <p:nvPr/>
            </p:nvPicPr>
            <p:blipFill>
              <a:blip r:embed="rId6"/>
              <a:stretch>
                <a:fillRect/>
              </a:stretch>
            </p:blipFill>
            <p:spPr>
              <a:xfrm>
                <a:off x="4134761" y="8271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DCC03F7-3C56-6056-28B7-D7371B98599A}"/>
                  </a:ext>
                </a:extLst>
              </p14:cNvPr>
              <p14:cNvContentPartPr/>
              <p14:nvPr/>
            </p14:nvContentPartPr>
            <p14:xfrm>
              <a:off x="4921721" y="719517"/>
              <a:ext cx="360" cy="360"/>
            </p14:xfrm>
          </p:contentPart>
        </mc:Choice>
        <mc:Fallback xmlns="">
          <p:pic>
            <p:nvPicPr>
              <p:cNvPr id="5" name="Ink 4">
                <a:extLst>
                  <a:ext uri="{FF2B5EF4-FFF2-40B4-BE49-F238E27FC236}">
                    <a16:creationId xmlns:a16="http://schemas.microsoft.com/office/drawing/2014/main" id="{0DCC03F7-3C56-6056-28B7-D7371B98599A}"/>
                  </a:ext>
                </a:extLst>
              </p:cNvPr>
              <p:cNvPicPr/>
              <p:nvPr/>
            </p:nvPicPr>
            <p:blipFill>
              <a:blip r:embed="rId6"/>
              <a:stretch>
                <a:fillRect/>
              </a:stretch>
            </p:blipFill>
            <p:spPr>
              <a:xfrm>
                <a:off x="4912721" y="710517"/>
                <a:ext cx="18000" cy="18000"/>
              </a:xfrm>
              <a:prstGeom prst="rect">
                <a:avLst/>
              </a:prstGeom>
            </p:spPr>
          </p:pic>
        </mc:Fallback>
      </mc:AlternateContent>
      <p:grpSp>
        <p:nvGrpSpPr>
          <p:cNvPr id="8" name="Group 7">
            <a:extLst>
              <a:ext uri="{FF2B5EF4-FFF2-40B4-BE49-F238E27FC236}">
                <a16:creationId xmlns:a16="http://schemas.microsoft.com/office/drawing/2014/main" id="{047CD429-B065-2439-1049-14A31FDA1753}"/>
              </a:ext>
            </a:extLst>
          </p:cNvPr>
          <p:cNvGrpSpPr/>
          <p:nvPr/>
        </p:nvGrpSpPr>
        <p:grpSpPr>
          <a:xfrm>
            <a:off x="4552361" y="688557"/>
            <a:ext cx="360" cy="2160"/>
            <a:chOff x="4552361" y="688557"/>
            <a:chExt cx="360" cy="216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B582E014-3309-1C28-D1CE-967087A23BCC}"/>
                    </a:ext>
                  </a:extLst>
                </p14:cNvPr>
                <p14:cNvContentPartPr/>
                <p14:nvPr/>
              </p14:nvContentPartPr>
              <p14:xfrm>
                <a:off x="4552361" y="690357"/>
                <a:ext cx="360" cy="360"/>
              </p14:xfrm>
            </p:contentPart>
          </mc:Choice>
          <mc:Fallback xmlns="">
            <p:pic>
              <p:nvPicPr>
                <p:cNvPr id="6" name="Ink 5">
                  <a:extLst>
                    <a:ext uri="{FF2B5EF4-FFF2-40B4-BE49-F238E27FC236}">
                      <a16:creationId xmlns:a16="http://schemas.microsoft.com/office/drawing/2014/main" id="{B582E014-3309-1C28-D1CE-967087A23BCC}"/>
                    </a:ext>
                  </a:extLst>
                </p:cNvPr>
                <p:cNvPicPr/>
                <p:nvPr/>
              </p:nvPicPr>
              <p:blipFill>
                <a:blip r:embed="rId6"/>
                <a:stretch>
                  <a:fillRect/>
                </a:stretch>
              </p:blipFill>
              <p:spPr>
                <a:xfrm>
                  <a:off x="4543361" y="681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01F6E1AB-AE5E-BE16-6D58-3BE693A2CCCA}"/>
                    </a:ext>
                  </a:extLst>
                </p14:cNvPr>
                <p14:cNvContentPartPr/>
                <p14:nvPr/>
              </p14:nvContentPartPr>
              <p14:xfrm>
                <a:off x="4552361" y="688557"/>
                <a:ext cx="360" cy="2160"/>
              </p14:xfrm>
            </p:contentPart>
          </mc:Choice>
          <mc:Fallback xmlns="">
            <p:pic>
              <p:nvPicPr>
                <p:cNvPr id="7" name="Ink 6">
                  <a:extLst>
                    <a:ext uri="{FF2B5EF4-FFF2-40B4-BE49-F238E27FC236}">
                      <a16:creationId xmlns:a16="http://schemas.microsoft.com/office/drawing/2014/main" id="{01F6E1AB-AE5E-BE16-6D58-3BE693A2CCCA}"/>
                    </a:ext>
                  </a:extLst>
                </p:cNvPr>
                <p:cNvPicPr/>
                <p:nvPr/>
              </p:nvPicPr>
              <p:blipFill>
                <a:blip r:embed="rId10"/>
                <a:stretch>
                  <a:fillRect/>
                </a:stretch>
              </p:blipFill>
              <p:spPr>
                <a:xfrm>
                  <a:off x="4543361" y="677757"/>
                  <a:ext cx="18000" cy="233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9E235FD-7369-FBD1-8C65-BB884EB4C487}"/>
                  </a:ext>
                </a:extLst>
              </p14:cNvPr>
              <p14:cNvContentPartPr/>
              <p14:nvPr/>
            </p14:nvContentPartPr>
            <p14:xfrm>
              <a:off x="4163201" y="1293357"/>
              <a:ext cx="360" cy="360"/>
            </p14:xfrm>
          </p:contentPart>
        </mc:Choice>
        <mc:Fallback xmlns="">
          <p:pic>
            <p:nvPicPr>
              <p:cNvPr id="9" name="Ink 8">
                <a:extLst>
                  <a:ext uri="{FF2B5EF4-FFF2-40B4-BE49-F238E27FC236}">
                    <a16:creationId xmlns:a16="http://schemas.microsoft.com/office/drawing/2014/main" id="{69E235FD-7369-FBD1-8C65-BB884EB4C487}"/>
                  </a:ext>
                </a:extLst>
              </p:cNvPr>
              <p:cNvPicPr/>
              <p:nvPr/>
            </p:nvPicPr>
            <p:blipFill>
              <a:blip r:embed="rId6"/>
              <a:stretch>
                <a:fillRect/>
              </a:stretch>
            </p:blipFill>
            <p:spPr>
              <a:xfrm>
                <a:off x="4154201" y="1284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2D4FE432-62FD-B58C-E5F0-3F85C2EB4E99}"/>
                  </a:ext>
                </a:extLst>
              </p14:cNvPr>
              <p14:cNvContentPartPr/>
              <p14:nvPr/>
            </p14:nvContentPartPr>
            <p14:xfrm>
              <a:off x="4036841" y="826437"/>
              <a:ext cx="360" cy="360"/>
            </p14:xfrm>
          </p:contentPart>
        </mc:Choice>
        <mc:Fallback xmlns="">
          <p:pic>
            <p:nvPicPr>
              <p:cNvPr id="10" name="Ink 9">
                <a:extLst>
                  <a:ext uri="{FF2B5EF4-FFF2-40B4-BE49-F238E27FC236}">
                    <a16:creationId xmlns:a16="http://schemas.microsoft.com/office/drawing/2014/main" id="{2D4FE432-62FD-B58C-E5F0-3F85C2EB4E99}"/>
                  </a:ext>
                </a:extLst>
              </p:cNvPr>
              <p:cNvPicPr/>
              <p:nvPr/>
            </p:nvPicPr>
            <p:blipFill>
              <a:blip r:embed="rId6"/>
              <a:stretch>
                <a:fillRect/>
              </a:stretch>
            </p:blipFill>
            <p:spPr>
              <a:xfrm>
                <a:off x="4027841" y="817437"/>
                <a:ext cx="18000" cy="18000"/>
              </a:xfrm>
              <a:prstGeom prst="rect">
                <a:avLst/>
              </a:prstGeom>
            </p:spPr>
          </p:pic>
        </mc:Fallback>
      </mc:AlternateContent>
      <p:grpSp>
        <p:nvGrpSpPr>
          <p:cNvPr id="13" name="Group 12">
            <a:extLst>
              <a:ext uri="{FF2B5EF4-FFF2-40B4-BE49-F238E27FC236}">
                <a16:creationId xmlns:a16="http://schemas.microsoft.com/office/drawing/2014/main" id="{DC8E9909-4399-6759-1528-744D9BF19D6C}"/>
              </a:ext>
            </a:extLst>
          </p:cNvPr>
          <p:cNvGrpSpPr/>
          <p:nvPr/>
        </p:nvGrpSpPr>
        <p:grpSpPr>
          <a:xfrm>
            <a:off x="4036841" y="797277"/>
            <a:ext cx="360" cy="360"/>
            <a:chOff x="4036841" y="797277"/>
            <a:chExt cx="360" cy="36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04464FFB-D87C-A5A6-C3B5-EF292BFE4F86}"/>
                    </a:ext>
                  </a:extLst>
                </p14:cNvPr>
                <p14:cNvContentPartPr/>
                <p14:nvPr/>
              </p14:nvContentPartPr>
              <p14:xfrm>
                <a:off x="4036841" y="797277"/>
                <a:ext cx="360" cy="360"/>
              </p14:xfrm>
            </p:contentPart>
          </mc:Choice>
          <mc:Fallback xmlns="">
            <p:pic>
              <p:nvPicPr>
                <p:cNvPr id="11" name="Ink 10">
                  <a:extLst>
                    <a:ext uri="{FF2B5EF4-FFF2-40B4-BE49-F238E27FC236}">
                      <a16:creationId xmlns:a16="http://schemas.microsoft.com/office/drawing/2014/main" id="{04464FFB-D87C-A5A6-C3B5-EF292BFE4F86}"/>
                    </a:ext>
                  </a:extLst>
                </p:cNvPr>
                <p:cNvPicPr/>
                <p:nvPr/>
              </p:nvPicPr>
              <p:blipFill>
                <a:blip r:embed="rId6"/>
                <a:stretch>
                  <a:fillRect/>
                </a:stretch>
              </p:blipFill>
              <p:spPr>
                <a:xfrm>
                  <a:off x="4027841" y="7882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A22FEE6-E1A3-8801-ABD0-67D10E6D635A}"/>
                    </a:ext>
                  </a:extLst>
                </p14:cNvPr>
                <p14:cNvContentPartPr/>
                <p14:nvPr/>
              </p14:nvContentPartPr>
              <p14:xfrm>
                <a:off x="4036841" y="797277"/>
                <a:ext cx="360" cy="360"/>
              </p14:xfrm>
            </p:contentPart>
          </mc:Choice>
          <mc:Fallback xmlns="">
            <p:pic>
              <p:nvPicPr>
                <p:cNvPr id="12" name="Ink 11">
                  <a:extLst>
                    <a:ext uri="{FF2B5EF4-FFF2-40B4-BE49-F238E27FC236}">
                      <a16:creationId xmlns:a16="http://schemas.microsoft.com/office/drawing/2014/main" id="{9A22FEE6-E1A3-8801-ABD0-67D10E6D635A}"/>
                    </a:ext>
                  </a:extLst>
                </p:cNvPr>
                <p:cNvPicPr/>
                <p:nvPr/>
              </p:nvPicPr>
              <p:blipFill>
                <a:blip r:embed="rId6"/>
                <a:stretch>
                  <a:fillRect/>
                </a:stretch>
              </p:blipFill>
              <p:spPr>
                <a:xfrm>
                  <a:off x="4027841" y="788277"/>
                  <a:ext cx="18000" cy="18000"/>
                </a:xfrm>
                <a:prstGeom prst="rect">
                  <a:avLst/>
                </a:prstGeom>
              </p:spPr>
            </p:pic>
          </mc:Fallback>
        </mc:AlternateContent>
      </p:grpSp>
      <p:grpSp>
        <p:nvGrpSpPr>
          <p:cNvPr id="16" name="Group 15">
            <a:extLst>
              <a:ext uri="{FF2B5EF4-FFF2-40B4-BE49-F238E27FC236}">
                <a16:creationId xmlns:a16="http://schemas.microsoft.com/office/drawing/2014/main" id="{A1B087A8-F17C-1303-C802-259765BC0A61}"/>
              </a:ext>
            </a:extLst>
          </p:cNvPr>
          <p:cNvGrpSpPr/>
          <p:nvPr/>
        </p:nvGrpSpPr>
        <p:grpSpPr>
          <a:xfrm>
            <a:off x="646418" y="757433"/>
            <a:ext cx="3351720" cy="2148022"/>
            <a:chOff x="38433" y="195702"/>
            <a:chExt cx="2443798" cy="1466279"/>
          </a:xfrm>
        </p:grpSpPr>
        <p:sp>
          <p:nvSpPr>
            <p:cNvPr id="17" name="Rectangle: Rounded Corners 16">
              <a:extLst>
                <a:ext uri="{FF2B5EF4-FFF2-40B4-BE49-F238E27FC236}">
                  <a16:creationId xmlns:a16="http://schemas.microsoft.com/office/drawing/2014/main" id="{8BE188AE-E03B-7D3A-2095-0745AD5938C0}"/>
                </a:ext>
              </a:extLst>
            </p:cNvPr>
            <p:cNvSpPr/>
            <p:nvPr/>
          </p:nvSpPr>
          <p:spPr>
            <a:xfrm>
              <a:off x="38433" y="195702"/>
              <a:ext cx="2443798" cy="1466279"/>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8FB03BDF-626F-4B13-D194-C857FB6F0596}"/>
                </a:ext>
              </a:extLst>
            </p:cNvPr>
            <p:cNvSpPr txBox="1"/>
            <p:nvPr/>
          </p:nvSpPr>
          <p:spPr>
            <a:xfrm>
              <a:off x="89585" y="267280"/>
              <a:ext cx="2300642" cy="13231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kern="1200"/>
                <a:t>What does co-production mean to you? </a:t>
              </a:r>
            </a:p>
          </p:txBody>
        </p:sp>
      </p:grpSp>
      <p:grpSp>
        <p:nvGrpSpPr>
          <p:cNvPr id="19" name="Group 18">
            <a:extLst>
              <a:ext uri="{FF2B5EF4-FFF2-40B4-BE49-F238E27FC236}">
                <a16:creationId xmlns:a16="http://schemas.microsoft.com/office/drawing/2014/main" id="{6A799899-92F7-0EDF-DBAC-6A24FFDCE115}"/>
              </a:ext>
            </a:extLst>
          </p:cNvPr>
          <p:cNvGrpSpPr/>
          <p:nvPr/>
        </p:nvGrpSpPr>
        <p:grpSpPr>
          <a:xfrm>
            <a:off x="628650" y="3474120"/>
            <a:ext cx="3351719" cy="2327342"/>
            <a:chOff x="0" y="202753"/>
            <a:chExt cx="2443798" cy="1466279"/>
          </a:xfrm>
        </p:grpSpPr>
        <p:sp>
          <p:nvSpPr>
            <p:cNvPr id="20" name="Rectangle: Rounded Corners 19">
              <a:extLst>
                <a:ext uri="{FF2B5EF4-FFF2-40B4-BE49-F238E27FC236}">
                  <a16:creationId xmlns:a16="http://schemas.microsoft.com/office/drawing/2014/main" id="{B6B510CA-C96F-12DF-979E-3B5B5CF19216}"/>
                </a:ext>
              </a:extLst>
            </p:cNvPr>
            <p:cNvSpPr/>
            <p:nvPr/>
          </p:nvSpPr>
          <p:spPr>
            <a:xfrm>
              <a:off x="0" y="202753"/>
              <a:ext cx="2443798" cy="1466279"/>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D099009-0263-D2D3-A29D-CB41C097D961}"/>
                </a:ext>
              </a:extLst>
            </p:cNvPr>
            <p:cNvSpPr txBox="1"/>
            <p:nvPr/>
          </p:nvSpPr>
          <p:spPr>
            <a:xfrm>
              <a:off x="71578" y="274331"/>
              <a:ext cx="2300642" cy="13231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a:t>Have you ever been involved in co-production? </a:t>
              </a:r>
              <a:endParaRPr lang="en-GB" sz="2400" kern="1200"/>
            </a:p>
          </p:txBody>
        </p:sp>
      </p:grpSp>
      <p:pic>
        <p:nvPicPr>
          <p:cNvPr id="25" name="Picture 24">
            <a:extLst>
              <a:ext uri="{FF2B5EF4-FFF2-40B4-BE49-F238E27FC236}">
                <a16:creationId xmlns:a16="http://schemas.microsoft.com/office/drawing/2014/main" id="{1774C278-14E6-A0CD-2042-5B8412E80335}"/>
              </a:ext>
            </a:extLst>
          </p:cNvPr>
          <p:cNvPicPr>
            <a:picLocks noChangeAspect="1"/>
          </p:cNvPicPr>
          <p:nvPr/>
        </p:nvPicPr>
        <p:blipFill>
          <a:blip r:embed="rId15"/>
          <a:stretch>
            <a:fillRect/>
          </a:stretch>
        </p:blipFill>
        <p:spPr>
          <a:xfrm>
            <a:off x="6103676" y="1293357"/>
            <a:ext cx="1800476" cy="3839111"/>
          </a:xfrm>
          <a:prstGeom prst="rect">
            <a:avLst/>
          </a:prstGeom>
        </p:spPr>
      </p:pic>
      <p:pic>
        <p:nvPicPr>
          <p:cNvPr id="2" name="Audio 1">
            <a:hlinkClick r:id="" action="ppaction://media"/>
            <a:extLst>
              <a:ext uri="{FF2B5EF4-FFF2-40B4-BE49-F238E27FC236}">
                <a16:creationId xmlns:a16="http://schemas.microsoft.com/office/drawing/2014/main" id="{62FDF5E0-2BAC-5A32-EAD8-836490F014C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3297510"/>
      </p:ext>
    </p:extLst>
  </p:cSld>
  <p:clrMapOvr>
    <a:masterClrMapping/>
  </p:clrMapOvr>
  <mc:AlternateContent xmlns:mc="http://schemas.openxmlformats.org/markup-compatibility/2006">
    <mc:Choice xmlns:p14="http://schemas.microsoft.com/office/powerpoint/2010/main" Requires="p14">
      <p:transition spd="slow" p14:dur="2000" advTm="16821"/>
    </mc:Choice>
    <mc:Fallback>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a:xfrm>
            <a:off x="537462" y="244234"/>
            <a:ext cx="7886700" cy="761030"/>
          </a:xfrm>
        </p:spPr>
        <p:txBody>
          <a:bodyPr/>
          <a:lstStyle/>
          <a:p>
            <a:r>
              <a:rPr lang="en-GB"/>
              <a:t>What we mean by co-production </a:t>
            </a:r>
          </a:p>
        </p:txBody>
      </p:sp>
      <p:sp>
        <p:nvSpPr>
          <p:cNvPr id="3" name="Thought Bubble: Cloud 2">
            <a:extLst>
              <a:ext uri="{FF2B5EF4-FFF2-40B4-BE49-F238E27FC236}">
                <a16:creationId xmlns:a16="http://schemas.microsoft.com/office/drawing/2014/main" id="{420FDCE8-2344-D981-5041-13CC745226D1}"/>
              </a:ext>
            </a:extLst>
          </p:cNvPr>
          <p:cNvSpPr/>
          <p:nvPr/>
        </p:nvSpPr>
        <p:spPr>
          <a:xfrm>
            <a:off x="5241994" y="840119"/>
            <a:ext cx="3939702" cy="235788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1C6C33-58A9-F1FE-AF42-903059C58F12}"/>
              </a:ext>
            </a:extLst>
          </p:cNvPr>
          <p:cNvSpPr txBox="1"/>
          <p:nvPr/>
        </p:nvSpPr>
        <p:spPr>
          <a:xfrm>
            <a:off x="5577598" y="1254868"/>
            <a:ext cx="3268494" cy="1846659"/>
          </a:xfrm>
          <a:prstGeom prst="rect">
            <a:avLst/>
          </a:prstGeom>
          <a:noFill/>
        </p:spPr>
        <p:txBody>
          <a:bodyPr wrap="square" rtlCol="0">
            <a:spAutoFit/>
          </a:bodyPr>
          <a:lstStyle/>
          <a:p>
            <a:pPr algn="ctr"/>
            <a:r>
              <a:rPr lang="en-GB" sz="1600" b="1">
                <a:solidFill>
                  <a:schemeClr val="bg1"/>
                </a:solidFill>
              </a:rPr>
              <a:t>‘Co-production is a process through which inputs from individuals who are not ‘’in’’ the same organisation are transformed into goods or services’ </a:t>
            </a:r>
          </a:p>
          <a:p>
            <a:pPr algn="ctr"/>
            <a:r>
              <a:rPr lang="en-GB" sz="1600" b="1">
                <a:solidFill>
                  <a:schemeClr val="bg1"/>
                </a:solidFill>
              </a:rPr>
              <a:t>(Ostrom, 1996) </a:t>
            </a:r>
          </a:p>
          <a:p>
            <a:endParaRPr lang="en-GB" b="1"/>
          </a:p>
        </p:txBody>
      </p:sp>
      <p:sp>
        <p:nvSpPr>
          <p:cNvPr id="6" name="Thought Bubble: Cloud 5">
            <a:extLst>
              <a:ext uri="{FF2B5EF4-FFF2-40B4-BE49-F238E27FC236}">
                <a16:creationId xmlns:a16="http://schemas.microsoft.com/office/drawing/2014/main" id="{F4269946-B19A-AA5F-F818-C8E546785E6C}"/>
              </a:ext>
            </a:extLst>
          </p:cNvPr>
          <p:cNvSpPr/>
          <p:nvPr/>
        </p:nvSpPr>
        <p:spPr>
          <a:xfrm>
            <a:off x="297908" y="1812683"/>
            <a:ext cx="4944086" cy="2770636"/>
          </a:xfrm>
          <a:prstGeom prst="cloudCallout">
            <a:avLst>
              <a:gd name="adj1" fmla="val 21177"/>
              <a:gd name="adj2" fmla="val 57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755203F-F5F2-0696-5129-FCF841FA5538}"/>
              </a:ext>
            </a:extLst>
          </p:cNvPr>
          <p:cNvSpPr txBox="1"/>
          <p:nvPr/>
        </p:nvSpPr>
        <p:spPr>
          <a:xfrm>
            <a:off x="707684" y="2274671"/>
            <a:ext cx="4220592" cy="1846659"/>
          </a:xfrm>
          <a:prstGeom prst="rect">
            <a:avLst/>
          </a:prstGeom>
          <a:noFill/>
        </p:spPr>
        <p:txBody>
          <a:bodyPr wrap="square" rtlCol="0">
            <a:spAutoFit/>
          </a:bodyPr>
          <a:lstStyle/>
          <a:p>
            <a:pPr algn="ctr"/>
            <a:r>
              <a:rPr lang="en-GB" sz="1600" b="1">
                <a:solidFill>
                  <a:schemeClr val="bg1"/>
                </a:solidFill>
              </a:rPr>
              <a:t>‘Co-producing a research project is an approach in which researchers, practitioners and the public work together, sharing power and responsibility from the start to the end of the project, including the generation of knowledge’ (Hickey et al, 2018) </a:t>
            </a:r>
          </a:p>
          <a:p>
            <a:pPr algn="ctr"/>
            <a:endParaRPr lang="en-GB" b="1"/>
          </a:p>
        </p:txBody>
      </p:sp>
      <p:sp>
        <p:nvSpPr>
          <p:cNvPr id="8" name="Thought Bubble: Cloud 7">
            <a:extLst>
              <a:ext uri="{FF2B5EF4-FFF2-40B4-BE49-F238E27FC236}">
                <a16:creationId xmlns:a16="http://schemas.microsoft.com/office/drawing/2014/main" id="{F60E0F1E-7272-8467-53AC-073007B8E9C6}"/>
              </a:ext>
            </a:extLst>
          </p:cNvPr>
          <p:cNvSpPr/>
          <p:nvPr/>
        </p:nvSpPr>
        <p:spPr>
          <a:xfrm>
            <a:off x="3920247" y="3453953"/>
            <a:ext cx="5096079" cy="2922360"/>
          </a:xfrm>
          <a:prstGeom prst="cloudCallout">
            <a:avLst>
              <a:gd name="adj1" fmla="val -17487"/>
              <a:gd name="adj2" fmla="val 60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4B2830B-C13A-28E7-FA4A-5E174F89EAF1}"/>
              </a:ext>
            </a:extLst>
          </p:cNvPr>
          <p:cNvSpPr txBox="1"/>
          <p:nvPr/>
        </p:nvSpPr>
        <p:spPr>
          <a:xfrm>
            <a:off x="4517286" y="3946718"/>
            <a:ext cx="3919030" cy="1815882"/>
          </a:xfrm>
          <a:prstGeom prst="rect">
            <a:avLst/>
          </a:prstGeom>
          <a:noFill/>
        </p:spPr>
        <p:txBody>
          <a:bodyPr wrap="square" rtlCol="0">
            <a:spAutoFit/>
          </a:bodyPr>
          <a:lstStyle/>
          <a:p>
            <a:pPr algn="ctr"/>
            <a:r>
              <a:rPr lang="en-GB" sz="1600" b="1">
                <a:solidFill>
                  <a:schemeClr val="bg1"/>
                </a:solidFill>
              </a:rPr>
              <a:t>‘The term co-production refers to a way of working where service providers and users work together to reach a collective outcome. The approach is value-driven and built on the principle that those who are affected by a service are best placed to help design it’ (Involve) </a:t>
            </a:r>
          </a:p>
        </p:txBody>
      </p:sp>
      <p:pic>
        <p:nvPicPr>
          <p:cNvPr id="4" name="Audio 3">
            <a:hlinkClick r:id="" action="ppaction://media"/>
            <a:extLst>
              <a:ext uri="{FF2B5EF4-FFF2-40B4-BE49-F238E27FC236}">
                <a16:creationId xmlns:a16="http://schemas.microsoft.com/office/drawing/2014/main" id="{2E84F9F3-5233-50FE-75B8-520B900DF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6579461"/>
      </p:ext>
    </p:extLst>
  </p:cSld>
  <p:clrMapOvr>
    <a:masterClrMapping/>
  </p:clrMapOvr>
  <mc:AlternateContent xmlns:mc="http://schemas.openxmlformats.org/markup-compatibility/2006">
    <mc:Choice xmlns:p14="http://schemas.microsoft.com/office/powerpoint/2010/main" Requires="p14">
      <p:transition spd="slow" p14:dur="2000" advTm="105823"/>
    </mc:Choice>
    <mc:Fallback>
      <p:transition spd="slow" advTm="10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p:txBody>
          <a:bodyPr/>
          <a:lstStyle/>
          <a:p>
            <a:r>
              <a:rPr lang="en-GB"/>
              <a:t>What we mean by co-production </a:t>
            </a:r>
          </a:p>
        </p:txBody>
      </p:sp>
      <p:pic>
        <p:nvPicPr>
          <p:cNvPr id="8" name="Content Placeholder 7" descr="Humans balancing on pencil concept">
            <a:extLst>
              <a:ext uri="{FF2B5EF4-FFF2-40B4-BE49-F238E27FC236}">
                <a16:creationId xmlns:a16="http://schemas.microsoft.com/office/drawing/2014/main" id="{16D7162C-88F2-EC1B-371D-041739389678}"/>
              </a:ext>
            </a:extLst>
          </p:cNvPr>
          <p:cNvPicPr>
            <a:picLocks noGrp="1" noChangeAspect="1"/>
          </p:cNvPicPr>
          <p:nvPr>
            <p:ph idx="1"/>
          </p:nvPr>
        </p:nvPicPr>
        <p:blipFill>
          <a:blip r:embed="rId5"/>
          <a:stretch>
            <a:fillRect/>
          </a:stretch>
        </p:blipFill>
        <p:spPr>
          <a:xfrm>
            <a:off x="735165" y="1198283"/>
            <a:ext cx="7360444" cy="4906963"/>
          </a:xfrm>
        </p:spPr>
      </p:pic>
      <p:pic>
        <p:nvPicPr>
          <p:cNvPr id="3" name="Audio 2">
            <a:hlinkClick r:id="" action="ppaction://media"/>
            <a:extLst>
              <a:ext uri="{FF2B5EF4-FFF2-40B4-BE49-F238E27FC236}">
                <a16:creationId xmlns:a16="http://schemas.microsoft.com/office/drawing/2014/main" id="{368BB200-3263-6732-1B3F-244DEAA42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0230677"/>
      </p:ext>
    </p:extLst>
  </p:cSld>
  <p:clrMapOvr>
    <a:masterClrMapping/>
  </p:clrMapOvr>
  <mc:AlternateContent xmlns:mc="http://schemas.openxmlformats.org/markup-compatibility/2006">
    <mc:Choice xmlns:p14="http://schemas.microsoft.com/office/powerpoint/2010/main" Requires="p14">
      <p:transition spd="slow" p14:dur="2000" advTm="64050"/>
    </mc:Choice>
    <mc:Fallback>
      <p:transition spd="slow" advTm="6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827B9CE-740E-7192-7EA9-45B76C12E952}"/>
                  </a:ext>
                </a:extLst>
              </p14:cNvPr>
              <p14:cNvContentPartPr/>
              <p14:nvPr/>
            </p14:nvContentPartPr>
            <p14:xfrm>
              <a:off x="4143761" y="836157"/>
              <a:ext cx="360" cy="360"/>
            </p14:xfrm>
          </p:contentPart>
        </mc:Choice>
        <mc:Fallback xmlns="">
          <p:pic>
            <p:nvPicPr>
              <p:cNvPr id="4" name="Ink 3">
                <a:extLst>
                  <a:ext uri="{FF2B5EF4-FFF2-40B4-BE49-F238E27FC236}">
                    <a16:creationId xmlns:a16="http://schemas.microsoft.com/office/drawing/2014/main" id="{4827B9CE-740E-7192-7EA9-45B76C12E952}"/>
                  </a:ext>
                </a:extLst>
              </p:cNvPr>
              <p:cNvPicPr/>
              <p:nvPr/>
            </p:nvPicPr>
            <p:blipFill>
              <a:blip r:embed="rId6"/>
              <a:stretch>
                <a:fillRect/>
              </a:stretch>
            </p:blipFill>
            <p:spPr>
              <a:xfrm>
                <a:off x="4134761" y="8271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DCC03F7-3C56-6056-28B7-D7371B98599A}"/>
                  </a:ext>
                </a:extLst>
              </p14:cNvPr>
              <p14:cNvContentPartPr/>
              <p14:nvPr/>
            </p14:nvContentPartPr>
            <p14:xfrm>
              <a:off x="4921721" y="719517"/>
              <a:ext cx="360" cy="360"/>
            </p14:xfrm>
          </p:contentPart>
        </mc:Choice>
        <mc:Fallback xmlns="">
          <p:pic>
            <p:nvPicPr>
              <p:cNvPr id="5" name="Ink 4">
                <a:extLst>
                  <a:ext uri="{FF2B5EF4-FFF2-40B4-BE49-F238E27FC236}">
                    <a16:creationId xmlns:a16="http://schemas.microsoft.com/office/drawing/2014/main" id="{0DCC03F7-3C56-6056-28B7-D7371B98599A}"/>
                  </a:ext>
                </a:extLst>
              </p:cNvPr>
              <p:cNvPicPr/>
              <p:nvPr/>
            </p:nvPicPr>
            <p:blipFill>
              <a:blip r:embed="rId6"/>
              <a:stretch>
                <a:fillRect/>
              </a:stretch>
            </p:blipFill>
            <p:spPr>
              <a:xfrm>
                <a:off x="4912721" y="710517"/>
                <a:ext cx="18000" cy="18000"/>
              </a:xfrm>
              <a:prstGeom prst="rect">
                <a:avLst/>
              </a:prstGeom>
            </p:spPr>
          </p:pic>
        </mc:Fallback>
      </mc:AlternateContent>
      <p:grpSp>
        <p:nvGrpSpPr>
          <p:cNvPr id="8" name="Group 7">
            <a:extLst>
              <a:ext uri="{FF2B5EF4-FFF2-40B4-BE49-F238E27FC236}">
                <a16:creationId xmlns:a16="http://schemas.microsoft.com/office/drawing/2014/main" id="{047CD429-B065-2439-1049-14A31FDA1753}"/>
              </a:ext>
            </a:extLst>
          </p:cNvPr>
          <p:cNvGrpSpPr/>
          <p:nvPr/>
        </p:nvGrpSpPr>
        <p:grpSpPr>
          <a:xfrm>
            <a:off x="4552361" y="688557"/>
            <a:ext cx="360" cy="2160"/>
            <a:chOff x="4552361" y="688557"/>
            <a:chExt cx="360" cy="216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B582E014-3309-1C28-D1CE-967087A23BCC}"/>
                    </a:ext>
                  </a:extLst>
                </p14:cNvPr>
                <p14:cNvContentPartPr/>
                <p14:nvPr/>
              </p14:nvContentPartPr>
              <p14:xfrm>
                <a:off x="4552361" y="690357"/>
                <a:ext cx="360" cy="360"/>
              </p14:xfrm>
            </p:contentPart>
          </mc:Choice>
          <mc:Fallback xmlns="">
            <p:pic>
              <p:nvPicPr>
                <p:cNvPr id="6" name="Ink 5">
                  <a:extLst>
                    <a:ext uri="{FF2B5EF4-FFF2-40B4-BE49-F238E27FC236}">
                      <a16:creationId xmlns:a16="http://schemas.microsoft.com/office/drawing/2014/main" id="{B582E014-3309-1C28-D1CE-967087A23BCC}"/>
                    </a:ext>
                  </a:extLst>
                </p:cNvPr>
                <p:cNvPicPr/>
                <p:nvPr/>
              </p:nvPicPr>
              <p:blipFill>
                <a:blip r:embed="rId6"/>
                <a:stretch>
                  <a:fillRect/>
                </a:stretch>
              </p:blipFill>
              <p:spPr>
                <a:xfrm>
                  <a:off x="4543361" y="681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01F6E1AB-AE5E-BE16-6D58-3BE693A2CCCA}"/>
                    </a:ext>
                  </a:extLst>
                </p14:cNvPr>
                <p14:cNvContentPartPr/>
                <p14:nvPr/>
              </p14:nvContentPartPr>
              <p14:xfrm>
                <a:off x="4552361" y="688557"/>
                <a:ext cx="360" cy="2160"/>
              </p14:xfrm>
            </p:contentPart>
          </mc:Choice>
          <mc:Fallback xmlns="">
            <p:pic>
              <p:nvPicPr>
                <p:cNvPr id="7" name="Ink 6">
                  <a:extLst>
                    <a:ext uri="{FF2B5EF4-FFF2-40B4-BE49-F238E27FC236}">
                      <a16:creationId xmlns:a16="http://schemas.microsoft.com/office/drawing/2014/main" id="{01F6E1AB-AE5E-BE16-6D58-3BE693A2CCCA}"/>
                    </a:ext>
                  </a:extLst>
                </p:cNvPr>
                <p:cNvPicPr/>
                <p:nvPr/>
              </p:nvPicPr>
              <p:blipFill>
                <a:blip r:embed="rId10"/>
                <a:stretch>
                  <a:fillRect/>
                </a:stretch>
              </p:blipFill>
              <p:spPr>
                <a:xfrm>
                  <a:off x="4543361" y="677757"/>
                  <a:ext cx="18000" cy="233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9E235FD-7369-FBD1-8C65-BB884EB4C487}"/>
                  </a:ext>
                </a:extLst>
              </p14:cNvPr>
              <p14:cNvContentPartPr/>
              <p14:nvPr/>
            </p14:nvContentPartPr>
            <p14:xfrm>
              <a:off x="4163201" y="1293357"/>
              <a:ext cx="360" cy="360"/>
            </p14:xfrm>
          </p:contentPart>
        </mc:Choice>
        <mc:Fallback xmlns="">
          <p:pic>
            <p:nvPicPr>
              <p:cNvPr id="9" name="Ink 8">
                <a:extLst>
                  <a:ext uri="{FF2B5EF4-FFF2-40B4-BE49-F238E27FC236}">
                    <a16:creationId xmlns:a16="http://schemas.microsoft.com/office/drawing/2014/main" id="{69E235FD-7369-FBD1-8C65-BB884EB4C487}"/>
                  </a:ext>
                </a:extLst>
              </p:cNvPr>
              <p:cNvPicPr/>
              <p:nvPr/>
            </p:nvPicPr>
            <p:blipFill>
              <a:blip r:embed="rId6"/>
              <a:stretch>
                <a:fillRect/>
              </a:stretch>
            </p:blipFill>
            <p:spPr>
              <a:xfrm>
                <a:off x="4154201" y="12843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2D4FE432-62FD-B58C-E5F0-3F85C2EB4E99}"/>
                  </a:ext>
                </a:extLst>
              </p14:cNvPr>
              <p14:cNvContentPartPr/>
              <p14:nvPr/>
            </p14:nvContentPartPr>
            <p14:xfrm>
              <a:off x="4036841" y="826437"/>
              <a:ext cx="360" cy="360"/>
            </p14:xfrm>
          </p:contentPart>
        </mc:Choice>
        <mc:Fallback xmlns="">
          <p:pic>
            <p:nvPicPr>
              <p:cNvPr id="10" name="Ink 9">
                <a:extLst>
                  <a:ext uri="{FF2B5EF4-FFF2-40B4-BE49-F238E27FC236}">
                    <a16:creationId xmlns:a16="http://schemas.microsoft.com/office/drawing/2014/main" id="{2D4FE432-62FD-B58C-E5F0-3F85C2EB4E99}"/>
                  </a:ext>
                </a:extLst>
              </p:cNvPr>
              <p:cNvPicPr/>
              <p:nvPr/>
            </p:nvPicPr>
            <p:blipFill>
              <a:blip r:embed="rId6"/>
              <a:stretch>
                <a:fillRect/>
              </a:stretch>
            </p:blipFill>
            <p:spPr>
              <a:xfrm>
                <a:off x="4027841" y="817437"/>
                <a:ext cx="18000" cy="18000"/>
              </a:xfrm>
              <a:prstGeom prst="rect">
                <a:avLst/>
              </a:prstGeom>
            </p:spPr>
          </p:pic>
        </mc:Fallback>
      </mc:AlternateContent>
      <p:grpSp>
        <p:nvGrpSpPr>
          <p:cNvPr id="13" name="Group 12">
            <a:extLst>
              <a:ext uri="{FF2B5EF4-FFF2-40B4-BE49-F238E27FC236}">
                <a16:creationId xmlns:a16="http://schemas.microsoft.com/office/drawing/2014/main" id="{DC8E9909-4399-6759-1528-744D9BF19D6C}"/>
              </a:ext>
            </a:extLst>
          </p:cNvPr>
          <p:cNvGrpSpPr/>
          <p:nvPr/>
        </p:nvGrpSpPr>
        <p:grpSpPr>
          <a:xfrm>
            <a:off x="4036841" y="797277"/>
            <a:ext cx="360" cy="360"/>
            <a:chOff x="4036841" y="797277"/>
            <a:chExt cx="360" cy="36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04464FFB-D87C-A5A6-C3B5-EF292BFE4F86}"/>
                    </a:ext>
                  </a:extLst>
                </p14:cNvPr>
                <p14:cNvContentPartPr/>
                <p14:nvPr/>
              </p14:nvContentPartPr>
              <p14:xfrm>
                <a:off x="4036841" y="797277"/>
                <a:ext cx="360" cy="360"/>
              </p14:xfrm>
            </p:contentPart>
          </mc:Choice>
          <mc:Fallback xmlns="">
            <p:pic>
              <p:nvPicPr>
                <p:cNvPr id="11" name="Ink 10">
                  <a:extLst>
                    <a:ext uri="{FF2B5EF4-FFF2-40B4-BE49-F238E27FC236}">
                      <a16:creationId xmlns:a16="http://schemas.microsoft.com/office/drawing/2014/main" id="{04464FFB-D87C-A5A6-C3B5-EF292BFE4F86}"/>
                    </a:ext>
                  </a:extLst>
                </p:cNvPr>
                <p:cNvPicPr/>
                <p:nvPr/>
              </p:nvPicPr>
              <p:blipFill>
                <a:blip r:embed="rId6"/>
                <a:stretch>
                  <a:fillRect/>
                </a:stretch>
              </p:blipFill>
              <p:spPr>
                <a:xfrm>
                  <a:off x="4027841" y="7882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A22FEE6-E1A3-8801-ABD0-67D10E6D635A}"/>
                    </a:ext>
                  </a:extLst>
                </p14:cNvPr>
                <p14:cNvContentPartPr/>
                <p14:nvPr/>
              </p14:nvContentPartPr>
              <p14:xfrm>
                <a:off x="4036841" y="797277"/>
                <a:ext cx="360" cy="360"/>
              </p14:xfrm>
            </p:contentPart>
          </mc:Choice>
          <mc:Fallback xmlns="">
            <p:pic>
              <p:nvPicPr>
                <p:cNvPr id="12" name="Ink 11">
                  <a:extLst>
                    <a:ext uri="{FF2B5EF4-FFF2-40B4-BE49-F238E27FC236}">
                      <a16:creationId xmlns:a16="http://schemas.microsoft.com/office/drawing/2014/main" id="{9A22FEE6-E1A3-8801-ABD0-67D10E6D635A}"/>
                    </a:ext>
                  </a:extLst>
                </p:cNvPr>
                <p:cNvPicPr/>
                <p:nvPr/>
              </p:nvPicPr>
              <p:blipFill>
                <a:blip r:embed="rId6"/>
                <a:stretch>
                  <a:fillRect/>
                </a:stretch>
              </p:blipFill>
              <p:spPr>
                <a:xfrm>
                  <a:off x="4027841" y="788277"/>
                  <a:ext cx="18000" cy="18000"/>
                </a:xfrm>
                <a:prstGeom prst="rect">
                  <a:avLst/>
                </a:prstGeom>
              </p:spPr>
            </p:pic>
          </mc:Fallback>
        </mc:AlternateContent>
      </p:grpSp>
      <p:grpSp>
        <p:nvGrpSpPr>
          <p:cNvPr id="16" name="Group 15">
            <a:extLst>
              <a:ext uri="{FF2B5EF4-FFF2-40B4-BE49-F238E27FC236}">
                <a16:creationId xmlns:a16="http://schemas.microsoft.com/office/drawing/2014/main" id="{A1B087A8-F17C-1303-C802-259765BC0A61}"/>
              </a:ext>
            </a:extLst>
          </p:cNvPr>
          <p:cNvGrpSpPr/>
          <p:nvPr/>
        </p:nvGrpSpPr>
        <p:grpSpPr>
          <a:xfrm>
            <a:off x="646418" y="757433"/>
            <a:ext cx="3351720" cy="2148022"/>
            <a:chOff x="38433" y="195702"/>
            <a:chExt cx="2443798" cy="1466279"/>
          </a:xfrm>
        </p:grpSpPr>
        <p:sp>
          <p:nvSpPr>
            <p:cNvPr id="17" name="Rectangle: Rounded Corners 16">
              <a:extLst>
                <a:ext uri="{FF2B5EF4-FFF2-40B4-BE49-F238E27FC236}">
                  <a16:creationId xmlns:a16="http://schemas.microsoft.com/office/drawing/2014/main" id="{8BE188AE-E03B-7D3A-2095-0745AD5938C0}"/>
                </a:ext>
              </a:extLst>
            </p:cNvPr>
            <p:cNvSpPr/>
            <p:nvPr/>
          </p:nvSpPr>
          <p:spPr>
            <a:xfrm>
              <a:off x="38433" y="195702"/>
              <a:ext cx="2443798" cy="1466279"/>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8FB03BDF-626F-4B13-D194-C857FB6F0596}"/>
                </a:ext>
              </a:extLst>
            </p:cNvPr>
            <p:cNvSpPr txBox="1"/>
            <p:nvPr/>
          </p:nvSpPr>
          <p:spPr>
            <a:xfrm>
              <a:off x="89585" y="267280"/>
              <a:ext cx="2300642" cy="13231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kern="1200"/>
                <a:t>Any thoughts? </a:t>
              </a:r>
            </a:p>
          </p:txBody>
        </p:sp>
      </p:grpSp>
      <p:grpSp>
        <p:nvGrpSpPr>
          <p:cNvPr id="19" name="Group 18">
            <a:extLst>
              <a:ext uri="{FF2B5EF4-FFF2-40B4-BE49-F238E27FC236}">
                <a16:creationId xmlns:a16="http://schemas.microsoft.com/office/drawing/2014/main" id="{6A799899-92F7-0EDF-DBAC-6A24FFDCE115}"/>
              </a:ext>
            </a:extLst>
          </p:cNvPr>
          <p:cNvGrpSpPr/>
          <p:nvPr/>
        </p:nvGrpSpPr>
        <p:grpSpPr>
          <a:xfrm>
            <a:off x="628650" y="3474120"/>
            <a:ext cx="3351719" cy="2327342"/>
            <a:chOff x="0" y="202753"/>
            <a:chExt cx="2443798" cy="1466279"/>
          </a:xfrm>
        </p:grpSpPr>
        <p:sp>
          <p:nvSpPr>
            <p:cNvPr id="20" name="Rectangle: Rounded Corners 19">
              <a:extLst>
                <a:ext uri="{FF2B5EF4-FFF2-40B4-BE49-F238E27FC236}">
                  <a16:creationId xmlns:a16="http://schemas.microsoft.com/office/drawing/2014/main" id="{B6B510CA-C96F-12DF-979E-3B5B5CF19216}"/>
                </a:ext>
              </a:extLst>
            </p:cNvPr>
            <p:cNvSpPr/>
            <p:nvPr/>
          </p:nvSpPr>
          <p:spPr>
            <a:xfrm>
              <a:off x="0" y="202753"/>
              <a:ext cx="2443798" cy="1466279"/>
            </a:xfrm>
            <a:prstGeom prst="round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D099009-0263-D2D3-A29D-CB41C097D961}"/>
                </a:ext>
              </a:extLst>
            </p:cNvPr>
            <p:cNvSpPr txBox="1"/>
            <p:nvPr/>
          </p:nvSpPr>
          <p:spPr>
            <a:xfrm>
              <a:off x="71578" y="274331"/>
              <a:ext cx="2300642" cy="13231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a:t>Facilitators and barriers in </a:t>
              </a:r>
              <a:r>
                <a:rPr lang="en-GB" sz="2400" b="1"/>
                <a:t>your</a:t>
              </a:r>
              <a:r>
                <a:rPr lang="en-GB" sz="2400"/>
                <a:t> practice? </a:t>
              </a:r>
              <a:endParaRPr lang="en-GB" sz="2400" kern="1200"/>
            </a:p>
          </p:txBody>
        </p:sp>
      </p:grpSp>
      <p:pic>
        <p:nvPicPr>
          <p:cNvPr id="25" name="Picture 24">
            <a:extLst>
              <a:ext uri="{FF2B5EF4-FFF2-40B4-BE49-F238E27FC236}">
                <a16:creationId xmlns:a16="http://schemas.microsoft.com/office/drawing/2014/main" id="{1774C278-14E6-A0CD-2042-5B8412E80335}"/>
              </a:ext>
            </a:extLst>
          </p:cNvPr>
          <p:cNvPicPr>
            <a:picLocks noChangeAspect="1"/>
          </p:cNvPicPr>
          <p:nvPr/>
        </p:nvPicPr>
        <p:blipFill>
          <a:blip r:embed="rId15"/>
          <a:stretch>
            <a:fillRect/>
          </a:stretch>
        </p:blipFill>
        <p:spPr>
          <a:xfrm>
            <a:off x="6103676" y="1293357"/>
            <a:ext cx="1800476" cy="3839111"/>
          </a:xfrm>
          <a:prstGeom prst="rect">
            <a:avLst/>
          </a:prstGeom>
        </p:spPr>
      </p:pic>
      <p:pic>
        <p:nvPicPr>
          <p:cNvPr id="2" name="Audio 1">
            <a:hlinkClick r:id="" action="ppaction://media"/>
            <a:extLst>
              <a:ext uri="{FF2B5EF4-FFF2-40B4-BE49-F238E27FC236}">
                <a16:creationId xmlns:a16="http://schemas.microsoft.com/office/drawing/2014/main" id="{D21E3A24-5C5A-9032-90E7-04C498E1787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6599427"/>
      </p:ext>
    </p:extLst>
  </p:cSld>
  <p:clrMapOvr>
    <a:masterClrMapping/>
  </p:clrMapOvr>
  <mc:AlternateContent xmlns:mc="http://schemas.openxmlformats.org/markup-compatibility/2006">
    <mc:Choice xmlns:p14="http://schemas.microsoft.com/office/powerpoint/2010/main" Requires="p14">
      <p:transition spd="slow" p14:dur="2000" advTm="26712"/>
    </mc:Choice>
    <mc:Fallback>
      <p:transition spd="slow" advTm="2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p:txBody>
          <a:bodyPr/>
          <a:lstStyle/>
          <a:p>
            <a:r>
              <a:rPr lang="en-GB"/>
              <a:t>Core principles of co-production</a:t>
            </a:r>
          </a:p>
        </p:txBody>
      </p:sp>
      <p:graphicFrame>
        <p:nvGraphicFramePr>
          <p:cNvPr id="5" name="Diagram 4">
            <a:extLst>
              <a:ext uri="{FF2B5EF4-FFF2-40B4-BE49-F238E27FC236}">
                <a16:creationId xmlns:a16="http://schemas.microsoft.com/office/drawing/2014/main" id="{BA39A5AE-D8E3-45C5-B692-2E6E422A78F6}"/>
              </a:ext>
            </a:extLst>
          </p:cNvPr>
          <p:cNvGraphicFramePr/>
          <p:nvPr>
            <p:extLst>
              <p:ext uri="{D42A27DB-BD31-4B8C-83A1-F6EECF244321}">
                <p14:modId xmlns:p14="http://schemas.microsoft.com/office/powerpoint/2010/main" val="1504803003"/>
              </p:ext>
            </p:extLst>
          </p:nvPr>
        </p:nvGraphicFramePr>
        <p:xfrm>
          <a:off x="628649" y="2442573"/>
          <a:ext cx="7820155" cy="35824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Diagram 5">
            <a:extLst>
              <a:ext uri="{FF2B5EF4-FFF2-40B4-BE49-F238E27FC236}">
                <a16:creationId xmlns:a16="http://schemas.microsoft.com/office/drawing/2014/main" id="{9A37DD92-1410-2CD6-D1B0-FFA67F65BCB9}"/>
              </a:ext>
            </a:extLst>
          </p:cNvPr>
          <p:cNvGraphicFramePr/>
          <p:nvPr>
            <p:extLst>
              <p:ext uri="{D42A27DB-BD31-4B8C-83A1-F6EECF244321}">
                <p14:modId xmlns:p14="http://schemas.microsoft.com/office/powerpoint/2010/main" val="3009607326"/>
              </p:ext>
            </p:extLst>
          </p:nvPr>
        </p:nvGraphicFramePr>
        <p:xfrm>
          <a:off x="695195" y="1126157"/>
          <a:ext cx="7553859" cy="5119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 name="Audio 2">
            <a:hlinkClick r:id="" action="ppaction://media"/>
            <a:extLst>
              <a:ext uri="{FF2B5EF4-FFF2-40B4-BE49-F238E27FC236}">
                <a16:creationId xmlns:a16="http://schemas.microsoft.com/office/drawing/2014/main" id="{BDEA1C59-100E-FE57-61D9-143616B458E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0487648"/>
      </p:ext>
    </p:extLst>
  </p:cSld>
  <p:clrMapOvr>
    <a:masterClrMapping/>
  </p:clrMapOvr>
  <mc:AlternateContent xmlns:mc="http://schemas.openxmlformats.org/markup-compatibility/2006">
    <mc:Choice xmlns:p14="http://schemas.microsoft.com/office/powerpoint/2010/main" Requires="p14">
      <p:transition spd="slow" p14:dur="2000" advTm="32657"/>
    </mc:Choice>
    <mc:Fallback>
      <p:transition spd="slow" advTm="3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p:txBody>
          <a:bodyPr/>
          <a:lstStyle/>
          <a:p>
            <a:r>
              <a:rPr lang="en-GB"/>
              <a:t>Sharing of power </a:t>
            </a:r>
          </a:p>
        </p:txBody>
      </p:sp>
      <p:pic>
        <p:nvPicPr>
          <p:cNvPr id="6" name="Content Placeholder 5" descr="Doctor with stethoscope">
            <a:extLst>
              <a:ext uri="{FF2B5EF4-FFF2-40B4-BE49-F238E27FC236}">
                <a16:creationId xmlns:a16="http://schemas.microsoft.com/office/drawing/2014/main" id="{4F187EFB-7EC2-3E79-048C-80638B0EE03A}"/>
              </a:ext>
            </a:extLst>
          </p:cNvPr>
          <p:cNvPicPr>
            <a:picLocks noGrp="1" noChangeAspect="1"/>
          </p:cNvPicPr>
          <p:nvPr>
            <p:ph idx="1"/>
          </p:nvPr>
        </p:nvPicPr>
        <p:blipFill>
          <a:blip r:embed="rId6"/>
          <a:stretch>
            <a:fillRect/>
          </a:stretch>
        </p:blipFill>
        <p:spPr>
          <a:xfrm>
            <a:off x="712476" y="1231900"/>
            <a:ext cx="3868165" cy="2581343"/>
          </a:xfrm>
        </p:spPr>
      </p:pic>
      <p:pic>
        <p:nvPicPr>
          <p:cNvPr id="8" name="Picture 7">
            <a:extLst>
              <a:ext uri="{FF2B5EF4-FFF2-40B4-BE49-F238E27FC236}">
                <a16:creationId xmlns:a16="http://schemas.microsoft.com/office/drawing/2014/main" id="{5C7B3C95-F8ED-FB34-8DE1-C6243996E625}"/>
              </a:ext>
            </a:extLst>
          </p:cNvPr>
          <p:cNvPicPr>
            <a:picLocks noChangeAspect="1"/>
          </p:cNvPicPr>
          <p:nvPr/>
        </p:nvPicPr>
        <p:blipFill>
          <a:blip r:embed="rId7"/>
          <a:stretch>
            <a:fillRect/>
          </a:stretch>
        </p:blipFill>
        <p:spPr>
          <a:xfrm>
            <a:off x="4208387" y="3918986"/>
            <a:ext cx="4223137" cy="2197100"/>
          </a:xfrm>
          <a:prstGeom prst="rect">
            <a:avLst/>
          </a:prstGeom>
        </p:spPr>
      </p:pic>
      <p:pic>
        <p:nvPicPr>
          <p:cNvPr id="3" name="Audio 2">
            <a:hlinkClick r:id="" action="ppaction://media"/>
            <a:extLst>
              <a:ext uri="{FF2B5EF4-FFF2-40B4-BE49-F238E27FC236}">
                <a16:creationId xmlns:a16="http://schemas.microsoft.com/office/drawing/2014/main" id="{EA788510-9D2C-E2A5-760E-13CF4B16B5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92952508"/>
      </p:ext>
    </p:extLst>
  </p:cSld>
  <p:clrMapOvr>
    <a:masterClrMapping/>
  </p:clrMapOvr>
  <mc:AlternateContent xmlns:mc="http://schemas.openxmlformats.org/markup-compatibility/2006">
    <mc:Choice xmlns:p14="http://schemas.microsoft.com/office/powerpoint/2010/main" Requires="p14">
      <p:transition spd="slow" p14:dur="2000" advTm="137076"/>
    </mc:Choice>
    <mc:Fallback>
      <p:transition spd="slow" advTm="13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4E70-B956-4810-BAAD-AED5AEDDCBEA}"/>
              </a:ext>
            </a:extLst>
          </p:cNvPr>
          <p:cNvSpPr>
            <a:spLocks noGrp="1"/>
          </p:cNvSpPr>
          <p:nvPr>
            <p:ph type="title"/>
          </p:nvPr>
        </p:nvSpPr>
        <p:spPr/>
        <p:txBody>
          <a:bodyPr/>
          <a:lstStyle/>
          <a:p>
            <a:r>
              <a:rPr lang="en-GB"/>
              <a:t>Sharing of power </a:t>
            </a:r>
          </a:p>
        </p:txBody>
      </p:sp>
      <p:sp>
        <p:nvSpPr>
          <p:cNvPr id="4" name="Content Placeholder 3">
            <a:extLst>
              <a:ext uri="{FF2B5EF4-FFF2-40B4-BE49-F238E27FC236}">
                <a16:creationId xmlns:a16="http://schemas.microsoft.com/office/drawing/2014/main" id="{AF2DCB90-9F24-04E4-8D0B-26C2D77E4875}"/>
              </a:ext>
            </a:extLst>
          </p:cNvPr>
          <p:cNvSpPr>
            <a:spLocks noGrp="1"/>
          </p:cNvSpPr>
          <p:nvPr>
            <p:ph idx="1"/>
          </p:nvPr>
        </p:nvSpPr>
        <p:spPr>
          <a:xfrm>
            <a:off x="706472" y="1056526"/>
            <a:ext cx="7886700" cy="4906428"/>
          </a:xfrm>
        </p:spPr>
        <p:txBody>
          <a:bodyPr/>
          <a:lstStyle/>
          <a:p>
            <a:r>
              <a:rPr lang="en-GB" dirty="0"/>
              <a:t>A power dynamics ‘check list’ (Farr 2018) </a:t>
            </a:r>
          </a:p>
          <a:p>
            <a:pPr marL="342900" indent="-342900">
              <a:buFont typeface="Arial" panose="020B0604020202020204" pitchFamily="34" charset="0"/>
              <a:buChar char="•"/>
            </a:pPr>
            <a:r>
              <a:rPr lang="en-GB" dirty="0"/>
              <a:t>Who is involved in co-production? </a:t>
            </a:r>
          </a:p>
          <a:p>
            <a:pPr marL="342900" indent="-342900">
              <a:buFont typeface="Arial" panose="020B0604020202020204" pitchFamily="34" charset="0"/>
              <a:buChar char="•"/>
            </a:pPr>
            <a:r>
              <a:rPr lang="en-GB" dirty="0"/>
              <a:t>Social interaction</a:t>
            </a:r>
          </a:p>
          <a:p>
            <a:pPr marL="342900" indent="-342900">
              <a:buFont typeface="Arial" panose="020B0604020202020204" pitchFamily="34" charset="0"/>
              <a:buChar char="•"/>
            </a:pPr>
            <a:r>
              <a:rPr lang="en-GB" dirty="0"/>
              <a:t>Working within and across institutional structures</a:t>
            </a:r>
          </a:p>
          <a:p>
            <a:pPr marL="342900" indent="-342900">
              <a:buFont typeface="Arial" panose="020B0604020202020204" pitchFamily="34" charset="0"/>
              <a:buChar char="•"/>
            </a:pPr>
            <a:r>
              <a:rPr lang="en-GB" dirty="0"/>
              <a:t>What changes do people make because of co-production? </a:t>
            </a:r>
          </a:p>
        </p:txBody>
      </p:sp>
      <p:pic>
        <p:nvPicPr>
          <p:cNvPr id="3" name="Audio 2">
            <a:hlinkClick r:id="" action="ppaction://media"/>
            <a:extLst>
              <a:ext uri="{FF2B5EF4-FFF2-40B4-BE49-F238E27FC236}">
                <a16:creationId xmlns:a16="http://schemas.microsoft.com/office/drawing/2014/main" id="{8398EDC4-0C58-6F11-E5BF-C6B816865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0999111"/>
      </p:ext>
    </p:extLst>
  </p:cSld>
  <p:clrMapOvr>
    <a:masterClrMapping/>
  </p:clrMapOvr>
  <mc:AlternateContent xmlns:mc="http://schemas.openxmlformats.org/markup-compatibility/2006">
    <mc:Choice xmlns:p14="http://schemas.microsoft.com/office/powerpoint/2010/main" Requires="p14">
      <p:transition spd="slow" p14:dur="2000" advTm="79352"/>
    </mc:Choice>
    <mc:Fallback>
      <p:transition spd="slow" advTm="7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0.6"/>
</p:tagLst>
</file>

<file path=ppt/theme/theme1.xml><?xml version="1.0" encoding="utf-8"?>
<a:theme xmlns:a="http://schemas.openxmlformats.org/drawingml/2006/main" name="Office Theme">
  <a:themeElements>
    <a:clrScheme name="Custom 3">
      <a:dk1>
        <a:srgbClr val="758687"/>
      </a:dk1>
      <a:lt1>
        <a:srgbClr val="FFFFFF"/>
      </a:lt1>
      <a:dk2>
        <a:srgbClr val="758687"/>
      </a:dk2>
      <a:lt2>
        <a:srgbClr val="FEFFFF"/>
      </a:lt2>
      <a:accent1>
        <a:srgbClr val="4CD4E2"/>
      </a:accent1>
      <a:accent2>
        <a:srgbClr val="DDE54D"/>
      </a:accent2>
      <a:accent3>
        <a:srgbClr val="F5C965"/>
      </a:accent3>
      <a:accent4>
        <a:srgbClr val="EA9785"/>
      </a:accent4>
      <a:accent5>
        <a:srgbClr val="758687"/>
      </a:accent5>
      <a:accent6>
        <a:srgbClr val="EAEAEA"/>
      </a:accent6>
      <a:hlink>
        <a:srgbClr val="4CD4E2"/>
      </a:hlink>
      <a:folHlink>
        <a:srgbClr val="EA978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report template" id="{06FD570D-65FD-40C8-A533-C4E443D19A1E}" vid="{595D25BB-FE31-4826-B2AE-EB4BBBE952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525D088407F941AEC21993C6F727C4" ma:contentTypeVersion="9" ma:contentTypeDescription="Create a new document." ma:contentTypeScope="" ma:versionID="d3202e9b298d81bdda0e04d51ddbe494">
  <xsd:schema xmlns:xsd="http://www.w3.org/2001/XMLSchema" xmlns:xs="http://www.w3.org/2001/XMLSchema" xmlns:p="http://schemas.microsoft.com/office/2006/metadata/properties" xmlns:ns2="a90b0385-c960-4b1b-97c4-cca9bc7e260c" xmlns:ns3="df42ea43-ce9b-41b1-baee-d6e9292ff384" targetNamespace="http://schemas.microsoft.com/office/2006/metadata/properties" ma:root="true" ma:fieldsID="8be75b644bbfb57a5e0fd74e5eb503b3" ns2:_="" ns3:_="">
    <xsd:import namespace="a90b0385-c960-4b1b-97c4-cca9bc7e260c"/>
    <xsd:import namespace="df42ea43-ce9b-41b1-baee-d6e9292ff3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b0385-c960-4b1b-97c4-cca9bc7e26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42ea43-ce9b-41b1-baee-d6e9292ff3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399c419-4394-479a-b3e5-7955d95e65d2}" ma:internalName="TaxCatchAll" ma:showField="CatchAllData" ma:web="df42ea43-ce9b-41b1-baee-d6e9292ff3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0b0385-c960-4b1b-97c4-cca9bc7e260c">
      <Terms xmlns="http://schemas.microsoft.com/office/infopath/2007/PartnerControls"/>
    </lcf76f155ced4ddcb4097134ff3c332f>
    <TaxCatchAll xmlns="df42ea43-ce9b-41b1-baee-d6e9292ff384" xsi:nil="true"/>
  </documentManagement>
</p:properties>
</file>

<file path=customXml/itemProps1.xml><?xml version="1.0" encoding="utf-8"?>
<ds:datastoreItem xmlns:ds="http://schemas.openxmlformats.org/officeDocument/2006/customXml" ds:itemID="{FCBFD4E0-4ED9-4814-91F5-CCCF88155F02}">
  <ds:schemaRefs>
    <ds:schemaRef ds:uri="http://schemas.microsoft.com/sharepoint/v3/contenttype/forms"/>
  </ds:schemaRefs>
</ds:datastoreItem>
</file>

<file path=customXml/itemProps2.xml><?xml version="1.0" encoding="utf-8"?>
<ds:datastoreItem xmlns:ds="http://schemas.openxmlformats.org/officeDocument/2006/customXml" ds:itemID="{A04287DC-1EA1-4563-85AA-D6A9B88B37F3}"/>
</file>

<file path=customXml/itemProps3.xml><?xml version="1.0" encoding="utf-8"?>
<ds:datastoreItem xmlns:ds="http://schemas.openxmlformats.org/officeDocument/2006/customXml" ds:itemID="{CCC215E5-4AE3-4F6C-A371-9CCB45DA8FFB}">
  <ds:schemaRefs>
    <ds:schemaRef ds:uri="9f49499b-b759-4874-80df-e17a371a33b0"/>
    <ds:schemaRef ds:uri="d0ee013e-2177-4e7d-8d62-98b7959d81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report template - Becca</Template>
  <TotalTime>0</TotalTime>
  <Words>3743</Words>
  <Application>Microsoft Office PowerPoint</Application>
  <PresentationFormat>On-screen Show (4:3)</PresentationFormat>
  <Paragraphs>203</Paragraphs>
  <Slides>17</Slides>
  <Notes>17</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The Principles of  Co-production </vt:lpstr>
      <vt:lpstr>What does co-production mean for me and the real world I work in? </vt:lpstr>
      <vt:lpstr>PowerPoint Presentation</vt:lpstr>
      <vt:lpstr>What we mean by co-production </vt:lpstr>
      <vt:lpstr>What we mean by co-production </vt:lpstr>
      <vt:lpstr>PowerPoint Presentation</vt:lpstr>
      <vt:lpstr>Core principles of co-production</vt:lpstr>
      <vt:lpstr>Sharing of power </vt:lpstr>
      <vt:lpstr>Sharing of power </vt:lpstr>
      <vt:lpstr>Core principles of co-production</vt:lpstr>
      <vt:lpstr>PowerPoint Presentation</vt:lpstr>
      <vt:lpstr>Key features of co-production </vt:lpstr>
      <vt:lpstr>PowerPoint Presentation</vt:lpstr>
      <vt:lpstr>Key elements of success</vt:lpstr>
      <vt:lpstr>How do I begin? </vt:lpstr>
      <vt:lpstr>What does co-production mean for me and the real world I work in?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Rebecca Crinson</dc:creator>
  <cp:lastModifiedBy>Kirsty Laing</cp:lastModifiedBy>
  <cp:revision>3</cp:revision>
  <cp:lastPrinted>2022-05-24T14:45:32Z</cp:lastPrinted>
  <dcterms:created xsi:type="dcterms:W3CDTF">2020-01-08T10:20:47Z</dcterms:created>
  <dcterms:modified xsi:type="dcterms:W3CDTF">2022-07-19T12:50:01Z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15006100</vt:r8>
  </property>
  <property fmtid="{D5CDD505-2E9C-101B-9397-08002B2CF9AE}" pid="3" name="ContentTypeId">
    <vt:lpwstr>0x0101000F229BCE393D814BB02064706F976408</vt:lpwstr>
  </property>
  <property fmtid="{D5CDD505-2E9C-101B-9397-08002B2CF9AE}" pid="4" name="xd_ProgID">
    <vt:lpwstr/>
  </property>
  <property fmtid="{D5CDD505-2E9C-101B-9397-08002B2CF9AE}" pid="5" name="TemplateUrl">
    <vt:lpwstr/>
  </property>
  <property fmtid="{D5CDD505-2E9C-101B-9397-08002B2CF9AE}" pid="6" name="_ExtendedDescription">
    <vt:lpwstr/>
  </property>
</Properties>
</file>