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68" r:id="rId6"/>
    <p:sldMasterId id="2147483691" r:id="rId7"/>
    <p:sldMasterId id="2147483699" r:id="rId8"/>
  </p:sldMasterIdLst>
  <p:notesMasterIdLst>
    <p:notesMasterId r:id="rId26"/>
  </p:notesMasterIdLst>
  <p:handoutMasterIdLst>
    <p:handoutMasterId r:id="rId27"/>
  </p:handoutMasterIdLst>
  <p:sldIdLst>
    <p:sldId id="256" r:id="rId9"/>
    <p:sldId id="6639" r:id="rId10"/>
    <p:sldId id="2147374794" r:id="rId11"/>
    <p:sldId id="2147374808" r:id="rId12"/>
    <p:sldId id="2147374795" r:id="rId13"/>
    <p:sldId id="2147374770" r:id="rId14"/>
    <p:sldId id="2147374806" r:id="rId15"/>
    <p:sldId id="273" r:id="rId16"/>
    <p:sldId id="2147374800" r:id="rId17"/>
    <p:sldId id="2147374799" r:id="rId18"/>
    <p:sldId id="2147374801" r:id="rId19"/>
    <p:sldId id="2147374802" r:id="rId20"/>
    <p:sldId id="2147374805" r:id="rId21"/>
    <p:sldId id="6631" r:id="rId22"/>
    <p:sldId id="6629" r:id="rId23"/>
    <p:sldId id="2147374797" r:id="rId24"/>
    <p:sldId id="214737480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A23BA8-BAC6-6FA2-CFC3-B3F1D97F8F5C}" name="SCOTT, Becca (NHS NORTH OF ENGLAND COMMISSIONING SUPPORT UNIT)" initials="SB(NOECSU" userId="S::becca.scott1@nhs.net::c1b9bd51-27c5-4329-b9b4-1676a42bee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A08"/>
    <a:srgbClr val="BC8F00"/>
    <a:srgbClr val="B11F65"/>
    <a:srgbClr val="0072BB"/>
    <a:srgbClr val="44B6E5"/>
    <a:srgbClr val="AE2573"/>
    <a:srgbClr val="039648"/>
    <a:srgbClr val="0294C7"/>
    <a:srgbClr val="00A651"/>
    <a:srgbClr val="213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31" autoAdjust="0"/>
  </p:normalViewPr>
  <p:slideViewPr>
    <p:cSldViewPr snapToGrid="0" snapToObjects="1">
      <p:cViewPr varScale="1">
        <p:scale>
          <a:sx n="68" d="100"/>
          <a:sy n="68" d="100"/>
        </p:scale>
        <p:origin x="1910" y="67"/>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AC1888-B2DA-392C-C1D8-F229971254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F9D993-BCB6-06B5-EC7F-B72ADBA8FD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5D457C-6D78-444F-90BF-2ED2A2EAE573}" type="datetimeFigureOut">
              <a:rPr lang="en-US" smtClean="0"/>
              <a:t>10/18/2023</a:t>
            </a:fld>
            <a:endParaRPr lang="en-US"/>
          </a:p>
        </p:txBody>
      </p:sp>
      <p:sp>
        <p:nvSpPr>
          <p:cNvPr id="4" name="Footer Placeholder 3">
            <a:extLst>
              <a:ext uri="{FF2B5EF4-FFF2-40B4-BE49-F238E27FC236}">
                <a16:creationId xmlns:a16="http://schemas.microsoft.com/office/drawing/2014/main" id="{5D13B740-AE27-65BE-9C56-18A2029561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7DCBE-46E6-2E26-D1B2-6FF87C2F45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093B4E-5BD3-E34B-84A8-023C941CBD92}" type="slidenum">
              <a:rPr lang="en-US" smtClean="0"/>
              <a:t>‹#›</a:t>
            </a:fld>
            <a:endParaRPr lang="en-US"/>
          </a:p>
        </p:txBody>
      </p:sp>
    </p:spTree>
    <p:extLst>
      <p:ext uri="{BB962C8B-B14F-4D97-AF65-F5344CB8AC3E}">
        <p14:creationId xmlns:p14="http://schemas.microsoft.com/office/powerpoint/2010/main" val="1583609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AB949-2300-41D6-9595-E06618197632}" type="datetimeFigureOut">
              <a:rPr lang="en-GB" smtClean="0"/>
              <a:t>18/10/2023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BA8BC-6703-46B2-89EA-9BC4CC9D9B84}" type="slidenum">
              <a:rPr lang="en-GB" smtClean="0"/>
              <a:t>‹#›</a:t>
            </a:fld>
            <a:endParaRPr lang="en-GB"/>
          </a:p>
        </p:txBody>
      </p:sp>
    </p:spTree>
    <p:extLst>
      <p:ext uri="{BB962C8B-B14F-4D97-AF65-F5344CB8AC3E}">
        <p14:creationId xmlns:p14="http://schemas.microsoft.com/office/powerpoint/2010/main" val="1685916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840 &lt;18 conceptions in the NE in 2021</a:t>
            </a:r>
          </a:p>
          <a:p>
            <a:r>
              <a:rPr lang="en-GB" dirty="0"/>
              <a:t>Abortion after birth – similar trend </a:t>
            </a:r>
          </a:p>
          <a:p>
            <a:r>
              <a:rPr lang="en-GB" dirty="0"/>
              <a:t>LARCS down ad abortions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(PHE Fingertips, 2023)</a:t>
            </a:r>
          </a:p>
          <a:p>
            <a:endParaRPr lang="en-GB" dirty="0"/>
          </a:p>
        </p:txBody>
      </p:sp>
    </p:spTree>
    <p:extLst>
      <p:ext uri="{BB962C8B-B14F-4D97-AF65-F5344CB8AC3E}">
        <p14:creationId xmlns:p14="http://schemas.microsoft.com/office/powerpoint/2010/main" val="416635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As you can see it is quite a lengthy and extensive document and that is where the pre-review Questionnaire is of real great benefit as we appreciate it is a lot to cover in the time you have allocated to do the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questionnaire has been developed to assist you in identifying the concerns the mum has in relation to her health which will hopefully enable you to tailor the appointment and individualised care for that woman.</a:t>
            </a:r>
          </a:p>
          <a:p>
            <a:r>
              <a:rPr lang="en-GB" b="0" dirty="0"/>
              <a:t>resources will be circulated to you via GP Bulletins, templates will be available on EMIS/System One.</a:t>
            </a:r>
          </a:p>
          <a:p>
            <a:endParaRPr lang="en-GB" b="0" dirty="0"/>
          </a:p>
          <a:p>
            <a:r>
              <a:rPr lang="en-GB" b="0" dirty="0"/>
              <a:t>The pre-appointment health review questionnaire will be able to be printed out and sent out to the woman prior to her appointment or if your practice has </a:t>
            </a:r>
            <a:r>
              <a:rPr lang="en-GB" b="0" dirty="0" err="1"/>
              <a:t>AccuRUX</a:t>
            </a:r>
            <a:r>
              <a:rPr lang="en-GB" b="0" dirty="0"/>
              <a:t> and Florey Plus you will be able to sent this out digitally to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11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0" dirty="0"/>
              <a:t>Appreciate lots of information within the pack and its for you to use as you wish. </a:t>
            </a:r>
          </a:p>
          <a:p>
            <a:endParaRPr lang="en-GB" b="0" dirty="0"/>
          </a:p>
          <a:p>
            <a:r>
              <a:rPr lang="en-GB" b="0" dirty="0"/>
              <a:t>Please feel free to share with your Practice Managers and introduce at future staff training sessions.</a:t>
            </a:r>
          </a:p>
          <a:p>
            <a:endParaRPr lang="en-GB" b="0" dirty="0"/>
          </a:p>
          <a:p>
            <a:r>
              <a:rPr lang="en-GB" b="0" dirty="0"/>
              <a:t>Some GP practices have lifted and shifted some of the resources (for examples the smoking cessation contacts/resources – Smoke Free App) into their existing IT systems/health pathways to aid themselves during appointments.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837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Smoking is the main modifiable risk factor for a range of poor pregnancy outcomes. Infants born to smokers are much more likely to become smokers themselves which perpetuates cycles of health inequalities.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UK there are 1 in 4 women who have some degree of perinatal mental illness in pregnancy or the first year of birth (Howard et al, 2018; Centre for Mental Health, 2015) but with higher associated levels of deprivation in the North East this rises to around 2-3 in 4 of women.  More recently, the NHS Long Term Plan (2019) states any mental health illness from the </a:t>
            </a:r>
            <a:r>
              <a:rPr lang="en-GB" sz="1200" kern="1200" dirty="0" err="1">
                <a:solidFill>
                  <a:schemeClr val="tx1"/>
                </a:solidFill>
                <a:effectLst/>
                <a:latin typeface="+mn-lt"/>
                <a:ea typeface="+mn-ea"/>
                <a:cs typeface="+mn-cs"/>
              </a:rPr>
              <a:t>preconceptive</a:t>
            </a:r>
            <a:r>
              <a:rPr lang="en-GB" sz="1200" kern="1200" dirty="0">
                <a:solidFill>
                  <a:schemeClr val="tx1"/>
                </a:solidFill>
                <a:effectLst/>
                <a:latin typeface="+mn-lt"/>
                <a:ea typeface="+mn-ea"/>
                <a:cs typeface="+mn-cs"/>
              </a:rPr>
              <a:t> period to the first two years after birth should be supported by perinatal mental health services, potentially placing extra demand on local services highlighting the need for preventative interventions.     </a:t>
            </a:r>
          </a:p>
          <a:p>
            <a:endParaRPr lang="en-GB" dirty="0"/>
          </a:p>
        </p:txBody>
      </p:sp>
      <p:sp>
        <p:nvSpPr>
          <p:cNvPr id="4" name="Slide Number Placeholder 3"/>
          <p:cNvSpPr>
            <a:spLocks noGrp="1"/>
          </p:cNvSpPr>
          <p:nvPr>
            <p:ph type="sldNum" sz="quarter" idx="5"/>
          </p:nvPr>
        </p:nvSpPr>
        <p:spPr/>
        <p:txBody>
          <a:bodyPr/>
          <a:lstStyle/>
          <a:p>
            <a:fld id="{E11BA8BC-6703-46B2-89EA-9BC4CC9D9B84}" type="slidenum">
              <a:rPr lang="en-GB" smtClean="0"/>
              <a:t>4</a:t>
            </a:fld>
            <a:endParaRPr lang="en-GB"/>
          </a:p>
        </p:txBody>
      </p:sp>
    </p:spTree>
    <p:extLst>
      <p:ext uri="{BB962C8B-B14F-4D97-AF65-F5344CB8AC3E}">
        <p14:creationId xmlns:p14="http://schemas.microsoft.com/office/powerpoint/2010/main" val="173907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Health Matters (2018)</a:t>
            </a:r>
          </a:p>
        </p:txBody>
      </p:sp>
    </p:spTree>
    <p:extLst>
      <p:ext uri="{BB962C8B-B14F-4D97-AF65-F5344CB8AC3E}">
        <p14:creationId xmlns:p14="http://schemas.microsoft.com/office/powerpoint/2010/main" val="284598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The risk assessment, if unable to meet the expected standards and recommendations as per NICE Postnatal Guidelines (2021), should be consistently reviewed and reassessed as required to reflect change in service need and or staffing capacity. Escalating and addressing inline with local governance structures.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215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15141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dirty="0"/>
              <a:t>Worthwhile pointing out that suggestion 4 may not seem a typical comment you would see from service users, however the mums that engage with MVP are typically professional mums., can be more difficult to reach the hard to reach populations.</a:t>
            </a:r>
            <a:endPar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MVP feedback North Cumbria – Mum’s view as a momentous app – disappointed as appointment focused on baby</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76CED-7059-4385-88C7-B33D34956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3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sz="1200" b="1" i="1" u="sng" kern="1200" dirty="0">
                <a:solidFill>
                  <a:schemeClr val="tx1"/>
                </a:solidFill>
                <a:latin typeface="+mn-lt"/>
                <a:ea typeface="+mn-ea"/>
                <a:cs typeface="+mn-cs"/>
              </a:rPr>
              <a:t>Change to GP Contract</a:t>
            </a:r>
          </a:p>
          <a:p>
            <a:pPr marL="342900" indent="-342900">
              <a:buFont typeface="Arial" panose="020B0604020202020204" pitchFamily="34" charset="0"/>
              <a:buChar char="•"/>
            </a:pPr>
            <a:r>
              <a:rPr lang="en-GB" sz="1200" kern="1200" dirty="0">
                <a:solidFill>
                  <a:schemeClr val="tx1"/>
                </a:solidFill>
                <a:latin typeface="+mn-lt"/>
                <a:ea typeface="+mn-ea"/>
                <a:cs typeface="+mn-cs"/>
              </a:rPr>
              <a:t>On 6th February 2020 NHS England, NHS Improvement and the British Medical Association (BMA) agreed and </a:t>
            </a:r>
            <a:r>
              <a:rPr lang="en-GB" sz="1200" dirty="0">
                <a:solidFill>
                  <a:prstClr val="black"/>
                </a:solidFill>
                <a:latin typeface="Calibri Light" panose="020F0302020204030204"/>
              </a:rPr>
              <a:t>New requirement – ‘Universal’ maternal 6-8 week postnatal review, supported by £12 million additional funding</a:t>
            </a:r>
          </a:p>
          <a:p>
            <a:pPr marL="342900" lvl="0" indent="-342900" algn="just">
              <a:buFont typeface="Arial" panose="020B0604020202020204" pitchFamily="34" charset="0"/>
              <a:buChar char="•"/>
            </a:pPr>
            <a:r>
              <a:rPr lang="en-GB" sz="1200" dirty="0">
                <a:solidFill>
                  <a:prstClr val="black"/>
                </a:solidFill>
                <a:latin typeface="Calibri Light" panose="020F0302020204030204"/>
              </a:rPr>
              <a:t>Postnatal review should be done by a medical professional</a:t>
            </a:r>
            <a:endParaRPr lang="en-GB" sz="1200" kern="1200" dirty="0">
              <a:solidFill>
                <a:srgbClr val="0070C0"/>
              </a:solidFill>
              <a:latin typeface="+mn-lt"/>
              <a:ea typeface="+mn-ea"/>
              <a:cs typeface="+mn-cs"/>
            </a:endParaRPr>
          </a:p>
          <a:p>
            <a:pPr marL="342900" indent="-342900" algn="just">
              <a:buFont typeface="Arial" panose="020B0604020202020204" pitchFamily="34" charset="0"/>
              <a:buChar char="•"/>
            </a:pPr>
            <a:r>
              <a:rPr lang="en-GB" sz="1200" kern="1200" dirty="0">
                <a:solidFill>
                  <a:schemeClr val="tx1"/>
                </a:solidFill>
                <a:latin typeface="+mn-lt"/>
                <a:ea typeface="+mn-ea"/>
                <a:cs typeface="+mn-cs"/>
              </a:rPr>
              <a:t>This agreement updated and enhanced existing five-year GP contract deal</a:t>
            </a:r>
            <a:endPar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Provides an excellent opportunity to talk through any health issues/concerns the mum may have and to offer and signpost to appropriate support.</a:t>
            </a:r>
          </a:p>
          <a:p>
            <a:endParaRPr lang="en-GB" dirty="0"/>
          </a:p>
          <a:p>
            <a:r>
              <a:rPr lang="en-GB" dirty="0"/>
              <a:t>Importance of mum review is to probe and identify any risk of or current health inequalities/prevention.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9078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As you can see it is quite a lengthy and extensive document and that is where the pre-review Questionnaire is of real great benefit as we appreciate it is a lot to cover in the time you have allocated to do the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questionnaire has been developed to assist you in identifying the concerns the mum has in relation to her health which will hopefully enable you to tailor the appointment and individualised care for that woman.</a:t>
            </a:r>
          </a:p>
          <a:p>
            <a:r>
              <a:rPr lang="en-GB" b="0" dirty="0"/>
              <a:t>resources will be circulated to you via GP Bulletins, templates will be available on EMIS/System One.</a:t>
            </a:r>
          </a:p>
          <a:p>
            <a:endParaRPr lang="en-GB" b="0" dirty="0"/>
          </a:p>
          <a:p>
            <a:r>
              <a:rPr lang="en-GB" b="0" dirty="0"/>
              <a:t>The pre-appointment health review questionnaire will be able to be printed out and sent out to the woman prior to her appointment or if your practice has </a:t>
            </a:r>
            <a:r>
              <a:rPr lang="en-GB" b="0" dirty="0" err="1"/>
              <a:t>AccuRUX</a:t>
            </a:r>
            <a:r>
              <a:rPr lang="en-GB" b="0" dirty="0"/>
              <a:t> and Florey Plus you will be able to sent this out digitally to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797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4d13a908_0_1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4d13a908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7237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9.emf"/><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6.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8.emf"/><Relationship Id="rId4" Type="http://schemas.openxmlformats.org/officeDocument/2006/relationships/image" Target="../media/image4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9.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51.emf"/><Relationship Id="rId4" Type="http://schemas.openxmlformats.org/officeDocument/2006/relationships/image" Target="../media/image50.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2.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54.emf"/><Relationship Id="rId4" Type="http://schemas.openxmlformats.org/officeDocument/2006/relationships/image" Target="../media/image5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6.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56.emf"/><Relationship Id="rId4" Type="http://schemas.openxmlformats.org/officeDocument/2006/relationships/image" Target="../media/image5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7.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7.emf"/><Relationship Id="rId4" Type="http://schemas.openxmlformats.org/officeDocument/2006/relationships/image" Target="../media/image5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3.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23.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3.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2827985"/>
            <a:ext cx="9144000" cy="1684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52867" y="2682578"/>
            <a:ext cx="7038265" cy="715565"/>
          </a:xfrm>
        </p:spPr>
        <p:txBody>
          <a:bodyPr anchor="ctr">
            <a:noAutofit/>
          </a:bodyPr>
          <a:lstStyle>
            <a:lvl1pPr algn="ctr">
              <a:defRPr sz="6000" b="1" i="0">
                <a:solidFill>
                  <a:srgbClr val="0072BB"/>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2999" y="4175422"/>
            <a:ext cx="6858000" cy="416112"/>
          </a:xfrm>
        </p:spPr>
        <p:txBody>
          <a:bodyPr anchor="ctr"/>
          <a:lstStyle>
            <a:lvl1pPr marL="0" indent="0" algn="ctr">
              <a:buNone/>
              <a:defRPr sz="240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B36E0BC4-CD05-75E2-7F91-9B77A5B11239}"/>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with medium confidence">
            <a:extLst>
              <a:ext uri="{FF2B5EF4-FFF2-40B4-BE49-F238E27FC236}">
                <a16:creationId xmlns:a16="http://schemas.microsoft.com/office/drawing/2014/main" id="{7FB0BA06-2359-118D-8E51-74F9D71310C6}"/>
              </a:ext>
            </a:extLst>
          </p:cNvPr>
          <p:cNvPicPr>
            <a:picLocks noChangeAspect="1"/>
          </p:cNvPicPr>
          <p:nvPr userDrawn="1"/>
        </p:nvPicPr>
        <p:blipFill>
          <a:blip r:embed="rId2"/>
          <a:stretch>
            <a:fillRect/>
          </a:stretch>
        </p:blipFill>
        <p:spPr>
          <a:xfrm>
            <a:off x="6784820" y="250596"/>
            <a:ext cx="2173485" cy="1203500"/>
          </a:xfrm>
          <a:prstGeom prst="rect">
            <a:avLst/>
          </a:prstGeom>
        </p:spPr>
      </p:pic>
    </p:spTree>
    <p:extLst>
      <p:ext uri="{BB962C8B-B14F-4D97-AF65-F5344CB8AC3E}">
        <p14:creationId xmlns:p14="http://schemas.microsoft.com/office/powerpoint/2010/main" val="21892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628650" y="365128"/>
            <a:ext cx="7886700" cy="865467"/>
          </a:xfrm>
        </p:spPr>
        <p:txBody>
          <a:bodyPr>
            <a:normAutofit/>
          </a:bodyPr>
          <a:lstStyle>
            <a:lvl1pPr>
              <a:defRPr sz="2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628650" y="1535066"/>
            <a:ext cx="7886700" cy="4256453"/>
          </a:xfrm>
        </p:spPr>
        <p:txBody>
          <a:bodyPr>
            <a:normAutofit/>
          </a:bodyPr>
          <a:lstStyle>
            <a:lvl1pPr>
              <a:defRPr sz="1800">
                <a:solidFill>
                  <a:schemeClr val="bg1"/>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300039" y="6070928"/>
            <a:ext cx="8292617" cy="60118"/>
          </a:xfrm>
          <a:prstGeom prst="rect">
            <a:avLst/>
          </a:prstGeom>
        </p:spPr>
      </p:pic>
      <p:pic>
        <p:nvPicPr>
          <p:cNvPr id="8" name="Picture 7">
            <a:extLst>
              <a:ext uri="{FF2B5EF4-FFF2-40B4-BE49-F238E27FC236}">
                <a16:creationId xmlns:a16="http://schemas.microsoft.com/office/drawing/2014/main" id="{9A784E0B-22A3-DB4F-B32C-1BBD0C14445C}"/>
              </a:ext>
            </a:extLst>
          </p:cNvPr>
          <p:cNvPicPr>
            <a:picLocks noChangeAspect="1"/>
          </p:cNvPicPr>
          <p:nvPr userDrawn="1"/>
        </p:nvPicPr>
        <p:blipFill>
          <a:blip r:embed="rId4"/>
          <a:srcRect/>
          <a:stretch/>
        </p:blipFill>
        <p:spPr>
          <a:xfrm>
            <a:off x="244889" y="6170353"/>
            <a:ext cx="2970000" cy="606685"/>
          </a:xfrm>
          <a:prstGeom prst="rect">
            <a:avLst/>
          </a:prstGeom>
        </p:spPr>
      </p:pic>
    </p:spTree>
    <p:extLst>
      <p:ext uri="{BB962C8B-B14F-4D97-AF65-F5344CB8AC3E}">
        <p14:creationId xmlns:p14="http://schemas.microsoft.com/office/powerpoint/2010/main" val="189712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301817" y="868934"/>
            <a:ext cx="8540369" cy="45719"/>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4"/>
          <a:srcRect l="8151" b="33145"/>
          <a:stretch/>
        </p:blipFill>
        <p:spPr>
          <a:xfrm>
            <a:off x="1" y="4480661"/>
            <a:ext cx="2318385"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5"/>
          <a:stretch>
            <a:fillRect/>
          </a:stretch>
        </p:blipFill>
        <p:spPr>
          <a:xfrm>
            <a:off x="7834313" y="1519647"/>
            <a:ext cx="866775"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628650" y="2488689"/>
            <a:ext cx="7052310" cy="1133477"/>
          </a:xfrm>
        </p:spPr>
        <p:txBody>
          <a:bodyPr anchor="b">
            <a:noAutofit/>
          </a:bodyPr>
          <a:lstStyle>
            <a:lvl1pPr>
              <a:defRPr sz="36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2" name="Picture 11">
            <a:extLst>
              <a:ext uri="{FF2B5EF4-FFF2-40B4-BE49-F238E27FC236}">
                <a16:creationId xmlns:a16="http://schemas.microsoft.com/office/drawing/2014/main" id="{D2B8922B-01F1-EC44-9229-2342639B6F2C}"/>
              </a:ext>
            </a:extLst>
          </p:cNvPr>
          <p:cNvPicPr>
            <a:picLocks noChangeAspect="1"/>
          </p:cNvPicPr>
          <p:nvPr userDrawn="1"/>
        </p:nvPicPr>
        <p:blipFill>
          <a:blip r:embed="rId6"/>
          <a:srcRect/>
          <a:stretch/>
        </p:blipFill>
        <p:spPr>
          <a:xfrm>
            <a:off x="240742" y="145915"/>
            <a:ext cx="2970000" cy="606680"/>
          </a:xfrm>
          <a:prstGeom prst="rect">
            <a:avLst/>
          </a:prstGeom>
        </p:spPr>
      </p:pic>
    </p:spTree>
    <p:extLst>
      <p:ext uri="{BB962C8B-B14F-4D97-AF65-F5344CB8AC3E}">
        <p14:creationId xmlns:p14="http://schemas.microsoft.com/office/powerpoint/2010/main" val="321140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301817" y="868934"/>
            <a:ext cx="854036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628650" y="2488689"/>
            <a:ext cx="7052310" cy="1133477"/>
          </a:xfrm>
        </p:spPr>
        <p:txBody>
          <a:bodyPr anchor="b">
            <a:noAutofit/>
          </a:bodyPr>
          <a:lstStyle>
            <a:lvl1pPr>
              <a:defRPr sz="36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4"/>
          <a:srcRect l="34054" b="22345"/>
          <a:stretch/>
        </p:blipFill>
        <p:spPr>
          <a:xfrm>
            <a:off x="0" y="4812138"/>
            <a:ext cx="130302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5"/>
          <a:stretch>
            <a:fillRect/>
          </a:stretch>
        </p:blipFill>
        <p:spPr>
          <a:xfrm rot="16200000">
            <a:off x="7399694" y="1862969"/>
            <a:ext cx="1579205" cy="888303"/>
          </a:xfrm>
          <a:prstGeom prst="rect">
            <a:avLst/>
          </a:prstGeom>
        </p:spPr>
      </p:pic>
      <p:pic>
        <p:nvPicPr>
          <p:cNvPr id="9" name="Picture 8">
            <a:extLst>
              <a:ext uri="{FF2B5EF4-FFF2-40B4-BE49-F238E27FC236}">
                <a16:creationId xmlns:a16="http://schemas.microsoft.com/office/drawing/2014/main" id="{90A61F03-C053-FC48-B667-92A451FAC80D}"/>
              </a:ext>
            </a:extLst>
          </p:cNvPr>
          <p:cNvPicPr>
            <a:picLocks noChangeAspect="1"/>
          </p:cNvPicPr>
          <p:nvPr userDrawn="1"/>
        </p:nvPicPr>
        <p:blipFill>
          <a:blip r:embed="rId6"/>
          <a:srcRect/>
          <a:stretch/>
        </p:blipFill>
        <p:spPr>
          <a:xfrm>
            <a:off x="240742" y="145915"/>
            <a:ext cx="2970000" cy="606680"/>
          </a:xfrm>
          <a:prstGeom prst="rect">
            <a:avLst/>
          </a:prstGeom>
        </p:spPr>
      </p:pic>
    </p:spTree>
    <p:extLst>
      <p:ext uri="{BB962C8B-B14F-4D97-AF65-F5344CB8AC3E}">
        <p14:creationId xmlns:p14="http://schemas.microsoft.com/office/powerpoint/2010/main" val="121069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301817" y="868934"/>
            <a:ext cx="8540369" cy="45719"/>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4"/>
          <a:srcRect l="24256" b="21461"/>
          <a:stretch/>
        </p:blipFill>
        <p:spPr>
          <a:xfrm>
            <a:off x="0" y="4015298"/>
            <a:ext cx="2085023"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5"/>
          <a:stretch>
            <a:fillRect/>
          </a:stretch>
        </p:blipFill>
        <p:spPr>
          <a:xfrm rot="1782855">
            <a:off x="7642860" y="1552292"/>
            <a:ext cx="101346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628650" y="2555274"/>
            <a:ext cx="6869430" cy="1325563"/>
          </a:xfrm>
        </p:spPr>
        <p:txBody>
          <a:bodyPr>
            <a:normAutofit/>
          </a:bodyPr>
          <a:lstStyle>
            <a:lvl1pPr>
              <a:defRPr sz="36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dirty="0"/>
          </a:p>
        </p:txBody>
      </p:sp>
      <p:pic>
        <p:nvPicPr>
          <p:cNvPr id="13" name="Picture 12">
            <a:extLst>
              <a:ext uri="{FF2B5EF4-FFF2-40B4-BE49-F238E27FC236}">
                <a16:creationId xmlns:a16="http://schemas.microsoft.com/office/drawing/2014/main" id="{795FA7CE-BFA5-7945-A9F0-A7A76C8476CE}"/>
              </a:ext>
            </a:extLst>
          </p:cNvPr>
          <p:cNvPicPr>
            <a:picLocks noChangeAspect="1"/>
          </p:cNvPicPr>
          <p:nvPr userDrawn="1"/>
        </p:nvPicPr>
        <p:blipFill>
          <a:blip r:embed="rId6"/>
          <a:srcRect/>
          <a:stretch/>
        </p:blipFill>
        <p:spPr>
          <a:xfrm>
            <a:off x="240742" y="145915"/>
            <a:ext cx="2970000" cy="606680"/>
          </a:xfrm>
          <a:prstGeom prst="rect">
            <a:avLst/>
          </a:prstGeom>
        </p:spPr>
      </p:pic>
    </p:spTree>
    <p:extLst>
      <p:ext uri="{BB962C8B-B14F-4D97-AF65-F5344CB8AC3E}">
        <p14:creationId xmlns:p14="http://schemas.microsoft.com/office/powerpoint/2010/main" val="3794513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301817" y="868934"/>
            <a:ext cx="854036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628650" y="2488689"/>
            <a:ext cx="7052310" cy="1133477"/>
          </a:xfrm>
        </p:spPr>
        <p:txBody>
          <a:bodyPr anchor="b">
            <a:noAutofit/>
          </a:bodyPr>
          <a:lstStyle>
            <a:lvl1pPr>
              <a:defRPr sz="36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4"/>
          <a:stretch>
            <a:fillRect/>
          </a:stretch>
        </p:blipFill>
        <p:spPr>
          <a:xfrm rot="1927307">
            <a:off x="7848014" y="1601144"/>
            <a:ext cx="811091"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5"/>
          <a:stretch>
            <a:fillRect/>
          </a:stretch>
        </p:blipFill>
        <p:spPr>
          <a:xfrm>
            <a:off x="0" y="5141460"/>
            <a:ext cx="1937238" cy="1716540"/>
          </a:xfrm>
          <a:prstGeom prst="rect">
            <a:avLst/>
          </a:prstGeom>
        </p:spPr>
      </p:pic>
      <p:pic>
        <p:nvPicPr>
          <p:cNvPr id="9" name="Picture 8">
            <a:extLst>
              <a:ext uri="{FF2B5EF4-FFF2-40B4-BE49-F238E27FC236}">
                <a16:creationId xmlns:a16="http://schemas.microsoft.com/office/drawing/2014/main" id="{D337731D-413C-D648-BDC2-9ED84CA2DDD6}"/>
              </a:ext>
            </a:extLst>
          </p:cNvPr>
          <p:cNvPicPr>
            <a:picLocks noChangeAspect="1"/>
          </p:cNvPicPr>
          <p:nvPr userDrawn="1"/>
        </p:nvPicPr>
        <p:blipFill>
          <a:blip r:embed="rId6"/>
          <a:srcRect/>
          <a:stretch/>
        </p:blipFill>
        <p:spPr>
          <a:xfrm>
            <a:off x="240742" y="145915"/>
            <a:ext cx="2970000" cy="606680"/>
          </a:xfrm>
          <a:prstGeom prst="rect">
            <a:avLst/>
          </a:prstGeom>
        </p:spPr>
      </p:pic>
    </p:spTree>
    <p:extLst>
      <p:ext uri="{BB962C8B-B14F-4D97-AF65-F5344CB8AC3E}">
        <p14:creationId xmlns:p14="http://schemas.microsoft.com/office/powerpoint/2010/main" val="298480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301817" y="868934"/>
            <a:ext cx="8540369" cy="4571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628650" y="2562304"/>
            <a:ext cx="6869430" cy="1325563"/>
          </a:xfrm>
        </p:spPr>
        <p:txBody>
          <a:bodyPr>
            <a:normAutofit/>
          </a:bodyPr>
          <a:lstStyle>
            <a:lvl1pPr>
              <a:defRPr sz="36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dirty="0"/>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4"/>
          <a:stretch>
            <a:fillRect/>
          </a:stretch>
        </p:blipFill>
        <p:spPr>
          <a:xfrm rot="12288281">
            <a:off x="7623377" y="1227960"/>
            <a:ext cx="1006707"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5"/>
          <a:srcRect l="8151" b="33145"/>
          <a:stretch/>
        </p:blipFill>
        <p:spPr>
          <a:xfrm>
            <a:off x="1" y="4480661"/>
            <a:ext cx="2318385" cy="2377341"/>
          </a:xfrm>
          <a:prstGeom prst="rect">
            <a:avLst/>
          </a:prstGeom>
        </p:spPr>
      </p:pic>
      <p:pic>
        <p:nvPicPr>
          <p:cNvPr id="11" name="Picture 10">
            <a:extLst>
              <a:ext uri="{FF2B5EF4-FFF2-40B4-BE49-F238E27FC236}">
                <a16:creationId xmlns:a16="http://schemas.microsoft.com/office/drawing/2014/main" id="{BE85B781-3472-C74D-BAFD-BAFA32214E05}"/>
              </a:ext>
            </a:extLst>
          </p:cNvPr>
          <p:cNvPicPr>
            <a:picLocks noChangeAspect="1"/>
          </p:cNvPicPr>
          <p:nvPr userDrawn="1"/>
        </p:nvPicPr>
        <p:blipFill>
          <a:blip r:embed="rId6"/>
          <a:srcRect/>
          <a:stretch/>
        </p:blipFill>
        <p:spPr>
          <a:xfrm>
            <a:off x="240742" y="145915"/>
            <a:ext cx="2970000" cy="606680"/>
          </a:xfrm>
          <a:prstGeom prst="rect">
            <a:avLst/>
          </a:prstGeom>
        </p:spPr>
      </p:pic>
    </p:spTree>
    <p:extLst>
      <p:ext uri="{BB962C8B-B14F-4D97-AF65-F5344CB8AC3E}">
        <p14:creationId xmlns:p14="http://schemas.microsoft.com/office/powerpoint/2010/main" val="540015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327026" y="858109"/>
            <a:ext cx="854036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30302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7482018" y="1944044"/>
            <a:ext cx="1579199" cy="8883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655321" y="-538480"/>
            <a:ext cx="184731" cy="300082"/>
          </a:xfrm>
          <a:prstGeom prst="rect">
            <a:avLst/>
          </a:prstGeom>
          <a:noFill/>
        </p:spPr>
        <p:txBody>
          <a:bodyPr wrap="none" rtlCol="0">
            <a:spAutoFit/>
          </a:bodyPr>
          <a:lstStyle/>
          <a:p>
            <a:endParaRPr lang="en-US" sz="1350"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628650" y="2488689"/>
            <a:ext cx="7052310" cy="1133477"/>
          </a:xfrm>
        </p:spPr>
        <p:txBody>
          <a:bodyPr anchor="b">
            <a:noAutofit/>
          </a:bodyPr>
          <a:lstStyle>
            <a:lvl1pPr>
              <a:defRPr sz="3600">
                <a:solidFill>
                  <a:schemeClr val="bg1"/>
                </a:solidFill>
              </a:defRPr>
            </a:lvl1pPr>
          </a:lstStyle>
          <a:p>
            <a:r>
              <a:rPr lang="en-US" dirty="0"/>
              <a:t>Click to edit Master title</a:t>
            </a:r>
          </a:p>
        </p:txBody>
      </p:sp>
      <p:pic>
        <p:nvPicPr>
          <p:cNvPr id="13" name="Picture 12">
            <a:extLst>
              <a:ext uri="{FF2B5EF4-FFF2-40B4-BE49-F238E27FC236}">
                <a16:creationId xmlns:a16="http://schemas.microsoft.com/office/drawing/2014/main" id="{F7C0B3B9-27F7-BC40-AB46-EECF2900EA5A}"/>
              </a:ext>
            </a:extLst>
          </p:cNvPr>
          <p:cNvPicPr>
            <a:picLocks noChangeAspect="1"/>
          </p:cNvPicPr>
          <p:nvPr userDrawn="1"/>
        </p:nvPicPr>
        <p:blipFill>
          <a:blip r:embed="rId6"/>
          <a:srcRect/>
          <a:stretch/>
        </p:blipFill>
        <p:spPr>
          <a:xfrm>
            <a:off x="260654" y="163345"/>
            <a:ext cx="2970000" cy="606685"/>
          </a:xfrm>
          <a:prstGeom prst="rect">
            <a:avLst/>
          </a:prstGeom>
        </p:spPr>
      </p:pic>
    </p:spTree>
    <p:extLst>
      <p:ext uri="{BB962C8B-B14F-4D97-AF65-F5344CB8AC3E}">
        <p14:creationId xmlns:p14="http://schemas.microsoft.com/office/powerpoint/2010/main" val="380458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2827985"/>
            <a:ext cx="9144000" cy="1684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srgbClr val="FFFFFF"/>
              </a:solidFill>
            </a:endParaRPr>
          </a:p>
        </p:txBody>
      </p:sp>
      <p:sp>
        <p:nvSpPr>
          <p:cNvPr id="2" name="Title 1"/>
          <p:cNvSpPr>
            <a:spLocks noGrp="1"/>
          </p:cNvSpPr>
          <p:nvPr>
            <p:ph type="ctrTitle"/>
          </p:nvPr>
        </p:nvSpPr>
        <p:spPr>
          <a:xfrm>
            <a:off x="1052868" y="2682579"/>
            <a:ext cx="7038265" cy="715565"/>
          </a:xfrm>
        </p:spPr>
        <p:txBody>
          <a:bodyPr anchor="ctr">
            <a:noAutofit/>
          </a:bodyPr>
          <a:lstStyle>
            <a:lvl1pPr algn="ctr">
              <a:defRPr sz="4500" b="1" i="0">
                <a:solidFill>
                  <a:srgbClr val="0072BB"/>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2999" y="4175422"/>
            <a:ext cx="6858000" cy="416112"/>
          </a:xfrm>
        </p:spPr>
        <p:txBody>
          <a:bodyPr anchor="ctr"/>
          <a:lstStyle>
            <a:lvl1pPr marL="0" indent="0" algn="ctr">
              <a:buNone/>
              <a:defRPr sz="1800">
                <a:solidFill>
                  <a:schemeClr val="tx2"/>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B36E0BC4-CD05-75E2-7F91-9B77A5B11239}"/>
              </a:ext>
            </a:extLst>
          </p:cNvPr>
          <p:cNvSpPr/>
          <p:nvPr userDrawn="1"/>
        </p:nvSpPr>
        <p:spPr>
          <a:xfrm>
            <a:off x="0" y="6674922"/>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srgbClr val="FFFFFF"/>
              </a:solidFill>
            </a:endParaRPr>
          </a:p>
        </p:txBody>
      </p:sp>
      <p:pic>
        <p:nvPicPr>
          <p:cNvPr id="9" name="Picture 8" descr="A close-up of a logo&#10;&#10;Description automatically generated with medium confidence">
            <a:extLst>
              <a:ext uri="{FF2B5EF4-FFF2-40B4-BE49-F238E27FC236}">
                <a16:creationId xmlns:a16="http://schemas.microsoft.com/office/drawing/2014/main" id="{7FB0BA06-2359-118D-8E51-74F9D71310C6}"/>
              </a:ext>
            </a:extLst>
          </p:cNvPr>
          <p:cNvPicPr>
            <a:picLocks noChangeAspect="1"/>
          </p:cNvPicPr>
          <p:nvPr userDrawn="1"/>
        </p:nvPicPr>
        <p:blipFill>
          <a:blip r:embed="rId2"/>
          <a:stretch>
            <a:fillRect/>
          </a:stretch>
        </p:blipFill>
        <p:spPr>
          <a:xfrm>
            <a:off x="6784821" y="250596"/>
            <a:ext cx="2173485" cy="1203500"/>
          </a:xfrm>
          <a:prstGeom prst="rect">
            <a:avLst/>
          </a:prstGeom>
        </p:spPr>
      </p:pic>
    </p:spTree>
    <p:extLst>
      <p:ext uri="{BB962C8B-B14F-4D97-AF65-F5344CB8AC3E}">
        <p14:creationId xmlns:p14="http://schemas.microsoft.com/office/powerpoint/2010/main" val="3584365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solidFill>
                  <a:srgbClr val="0072B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9"/>
          <p:cNvSpPr>
            <a:spLocks noGrp="1"/>
          </p:cNvSpPr>
          <p:nvPr>
            <p:ph sz="quarter" idx="13"/>
          </p:nvPr>
        </p:nvSpPr>
        <p:spPr>
          <a:xfrm>
            <a:off x="628650" y="1916195"/>
            <a:ext cx="7886700" cy="42659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6674922"/>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srgbClr val="FFFFFF"/>
              </a:solidFill>
            </a:endParaRPr>
          </a:p>
        </p:txBody>
      </p:sp>
    </p:spTree>
    <p:extLst>
      <p:ext uri="{BB962C8B-B14F-4D97-AF65-F5344CB8AC3E}">
        <p14:creationId xmlns:p14="http://schemas.microsoft.com/office/powerpoint/2010/main" val="247754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plain conten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AF6B-2FE3-5077-FF89-3E88EA21901D}"/>
              </a:ext>
            </a:extLst>
          </p:cNvPr>
          <p:cNvSpPr>
            <a:spLocks noGrp="1"/>
          </p:cNvSpPr>
          <p:nvPr>
            <p:ph type="title"/>
          </p:nvPr>
        </p:nvSpPr>
        <p:spPr/>
        <p:txBody>
          <a:bodyPr>
            <a:normAutofit/>
          </a:bodyPr>
          <a:lstStyle>
            <a:lvl1pPr>
              <a:defRPr sz="3000" b="1"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9">
            <a:extLst>
              <a:ext uri="{FF2B5EF4-FFF2-40B4-BE49-F238E27FC236}">
                <a16:creationId xmlns:a16="http://schemas.microsoft.com/office/drawing/2014/main" id="{79DADF3E-91CD-EC8B-BA7F-7AE778A80EAA}"/>
              </a:ext>
            </a:extLst>
          </p:cNvPr>
          <p:cNvSpPr>
            <a:spLocks noGrp="1"/>
          </p:cNvSpPr>
          <p:nvPr>
            <p:ph sz="quarter" idx="13"/>
          </p:nvPr>
        </p:nvSpPr>
        <p:spPr>
          <a:xfrm>
            <a:off x="628650" y="1916196"/>
            <a:ext cx="7886700" cy="42758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842515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0072B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9"/>
          <p:cNvSpPr>
            <a:spLocks noGrp="1"/>
          </p:cNvSpPr>
          <p:nvPr>
            <p:ph sz="quarter" idx="13"/>
          </p:nvPr>
        </p:nvSpPr>
        <p:spPr>
          <a:xfrm>
            <a:off x="628650" y="1916195"/>
            <a:ext cx="7886700" cy="42659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7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peech bub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9D68E-1C4D-664D-25F7-6E162A98DA1A}"/>
              </a:ext>
            </a:extLst>
          </p:cNvPr>
          <p:cNvPicPr>
            <a:picLocks noChangeAspect="1"/>
          </p:cNvPicPr>
          <p:nvPr userDrawn="1"/>
        </p:nvPicPr>
        <p:blipFill>
          <a:blip r:embed="rId2"/>
          <a:stretch>
            <a:fillRect/>
          </a:stretch>
        </p:blipFill>
        <p:spPr>
          <a:xfrm>
            <a:off x="1078634" y="679451"/>
            <a:ext cx="6986732" cy="5941986"/>
          </a:xfrm>
          <a:prstGeom prst="rect">
            <a:avLst/>
          </a:prstGeom>
        </p:spPr>
      </p:pic>
      <p:sp>
        <p:nvSpPr>
          <p:cNvPr id="5" name="Content Placeholder 9"/>
          <p:cNvSpPr>
            <a:spLocks noGrp="1"/>
          </p:cNvSpPr>
          <p:nvPr>
            <p:ph sz="quarter" idx="13"/>
          </p:nvPr>
        </p:nvSpPr>
        <p:spPr>
          <a:xfrm>
            <a:off x="1970957" y="1514064"/>
            <a:ext cx="5202086" cy="3130672"/>
          </a:xfrm>
        </p:spPr>
        <p:txBody>
          <a:bodyPr anchor="ctr"/>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209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speech bubb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72BB"/>
          </a:solidFill>
          <a:ln>
            <a:solidFill>
              <a:srgbClr val="B1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srgbClr val="FFFFFF"/>
              </a:solidFill>
            </a:endParaRPr>
          </a:p>
        </p:txBody>
      </p:sp>
      <p:pic>
        <p:nvPicPr>
          <p:cNvPr id="6" name="Picture 5">
            <a:extLst>
              <a:ext uri="{FF2B5EF4-FFF2-40B4-BE49-F238E27FC236}">
                <a16:creationId xmlns:a16="http://schemas.microsoft.com/office/drawing/2014/main" id="{0A73308D-F19A-5E33-7DE1-038EF8BA05C4}"/>
              </a:ext>
            </a:extLst>
          </p:cNvPr>
          <p:cNvPicPr>
            <a:picLocks noChangeAspect="1"/>
          </p:cNvPicPr>
          <p:nvPr userDrawn="1"/>
        </p:nvPicPr>
        <p:blipFill>
          <a:blip r:embed="rId2"/>
          <a:stretch>
            <a:fillRect/>
          </a:stretch>
        </p:blipFill>
        <p:spPr>
          <a:xfrm>
            <a:off x="1078635" y="673043"/>
            <a:ext cx="6986731" cy="5941986"/>
          </a:xfrm>
          <a:prstGeom prst="rect">
            <a:avLst/>
          </a:prstGeom>
        </p:spPr>
      </p:pic>
      <p:sp>
        <p:nvSpPr>
          <p:cNvPr id="5" name="Content Placeholder 9"/>
          <p:cNvSpPr>
            <a:spLocks noGrp="1"/>
          </p:cNvSpPr>
          <p:nvPr>
            <p:ph sz="quarter" idx="13"/>
          </p:nvPr>
        </p:nvSpPr>
        <p:spPr>
          <a:xfrm>
            <a:off x="1821990" y="1638755"/>
            <a:ext cx="5430865" cy="2985200"/>
          </a:xfrm>
        </p:spPr>
        <p:txBody>
          <a:bodyPr anchor="ctr"/>
          <a:lstStyle>
            <a:lvl1pPr algn="ctr">
              <a:defRPr b="1" i="0">
                <a:solidFill>
                  <a:srgbClr val="0072BB"/>
                </a:solidFill>
                <a:latin typeface="Arial" panose="020B0604020202020204" pitchFamily="34" charset="0"/>
                <a:cs typeface="Arial" panose="020B0604020202020204" pitchFamily="34" charset="0"/>
              </a:defRPr>
            </a:lvl1pPr>
            <a:lvl2pPr algn="ctr">
              <a:defRPr b="1" i="0">
                <a:solidFill>
                  <a:srgbClr val="0072BB"/>
                </a:solidFill>
                <a:latin typeface="Arial" panose="020B0604020202020204" pitchFamily="34" charset="0"/>
                <a:cs typeface="Arial" panose="020B0604020202020204" pitchFamily="34" charset="0"/>
              </a:defRPr>
            </a:lvl2pPr>
            <a:lvl3pPr algn="ctr">
              <a:defRPr b="1" i="0">
                <a:solidFill>
                  <a:srgbClr val="0072BB"/>
                </a:solidFill>
                <a:latin typeface="Arial" panose="020B0604020202020204" pitchFamily="34" charset="0"/>
                <a:cs typeface="Arial" panose="020B0604020202020204" pitchFamily="34" charset="0"/>
              </a:defRPr>
            </a:lvl3pPr>
            <a:lvl4pPr algn="ctr">
              <a:defRPr b="1" i="0">
                <a:solidFill>
                  <a:srgbClr val="0072BB"/>
                </a:solidFill>
                <a:latin typeface="Arial" panose="020B0604020202020204" pitchFamily="34" charset="0"/>
                <a:cs typeface="Arial" panose="020B0604020202020204" pitchFamily="34" charset="0"/>
              </a:defRPr>
            </a:lvl4pPr>
            <a:lvl5pPr algn="ctr">
              <a:defRPr b="1" i="0">
                <a:solidFill>
                  <a:srgbClr val="0072B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986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00877-76AC-C076-787E-D28899013413}"/>
              </a:ext>
            </a:extLst>
          </p:cNvPr>
          <p:cNvPicPr>
            <a:picLocks noChangeAspect="1"/>
          </p:cNvPicPr>
          <p:nvPr userDrawn="1"/>
        </p:nvPicPr>
        <p:blipFill>
          <a:blip r:embed="rId2"/>
          <a:stretch>
            <a:fillRect/>
          </a:stretch>
        </p:blipFill>
        <p:spPr>
          <a:xfrm>
            <a:off x="946751" y="722744"/>
            <a:ext cx="774700" cy="825500"/>
          </a:xfrm>
          <a:prstGeom prst="rect">
            <a:avLst/>
          </a:prstGeom>
          <a:solidFill>
            <a:schemeClr val="bg1"/>
          </a:solidFill>
        </p:spPr>
      </p:pic>
      <p:pic>
        <p:nvPicPr>
          <p:cNvPr id="6" name="Picture 5">
            <a:extLst>
              <a:ext uri="{FF2B5EF4-FFF2-40B4-BE49-F238E27FC236}">
                <a16:creationId xmlns:a16="http://schemas.microsoft.com/office/drawing/2014/main" id="{9629E830-386C-EED9-6F2C-02724D5ADD96}"/>
              </a:ext>
            </a:extLst>
          </p:cNvPr>
          <p:cNvPicPr>
            <a:picLocks noChangeAspect="1"/>
          </p:cNvPicPr>
          <p:nvPr userDrawn="1"/>
        </p:nvPicPr>
        <p:blipFill>
          <a:blip r:embed="rId3"/>
          <a:stretch>
            <a:fillRect/>
          </a:stretch>
        </p:blipFill>
        <p:spPr>
          <a:xfrm>
            <a:off x="2044032" y="810120"/>
            <a:ext cx="825500" cy="647700"/>
          </a:xfrm>
          <a:prstGeom prst="rect">
            <a:avLst/>
          </a:prstGeom>
        </p:spPr>
      </p:pic>
      <p:pic>
        <p:nvPicPr>
          <p:cNvPr id="7" name="Picture 6">
            <a:extLst>
              <a:ext uri="{FF2B5EF4-FFF2-40B4-BE49-F238E27FC236}">
                <a16:creationId xmlns:a16="http://schemas.microsoft.com/office/drawing/2014/main" id="{705C3848-949F-725F-AC9A-E20A29BBF954}"/>
              </a:ext>
            </a:extLst>
          </p:cNvPr>
          <p:cNvPicPr>
            <a:picLocks noChangeAspect="1"/>
          </p:cNvPicPr>
          <p:nvPr userDrawn="1"/>
        </p:nvPicPr>
        <p:blipFill>
          <a:blip r:embed="rId4"/>
          <a:stretch>
            <a:fillRect/>
          </a:stretch>
        </p:blipFill>
        <p:spPr>
          <a:xfrm>
            <a:off x="3202012" y="803564"/>
            <a:ext cx="673100" cy="673100"/>
          </a:xfrm>
          <a:prstGeom prst="rect">
            <a:avLst/>
          </a:prstGeom>
          <a:solidFill>
            <a:schemeClr val="bg1"/>
          </a:solidFill>
        </p:spPr>
      </p:pic>
      <p:pic>
        <p:nvPicPr>
          <p:cNvPr id="12" name="Picture 11">
            <a:extLst>
              <a:ext uri="{FF2B5EF4-FFF2-40B4-BE49-F238E27FC236}">
                <a16:creationId xmlns:a16="http://schemas.microsoft.com/office/drawing/2014/main" id="{D7B8C84D-F5BC-887E-F3EE-48D73C422C92}"/>
              </a:ext>
            </a:extLst>
          </p:cNvPr>
          <p:cNvPicPr>
            <a:picLocks noChangeAspect="1"/>
          </p:cNvPicPr>
          <p:nvPr userDrawn="1"/>
        </p:nvPicPr>
        <p:blipFill>
          <a:blip r:embed="rId5"/>
          <a:stretch>
            <a:fillRect/>
          </a:stretch>
        </p:blipFill>
        <p:spPr>
          <a:xfrm>
            <a:off x="4288582" y="786244"/>
            <a:ext cx="749300" cy="698500"/>
          </a:xfrm>
          <a:prstGeom prst="rect">
            <a:avLst/>
          </a:prstGeom>
          <a:solidFill>
            <a:schemeClr val="bg1"/>
          </a:solidFill>
        </p:spPr>
      </p:pic>
      <p:pic>
        <p:nvPicPr>
          <p:cNvPr id="257" name="Picture 256">
            <a:extLst>
              <a:ext uri="{FF2B5EF4-FFF2-40B4-BE49-F238E27FC236}">
                <a16:creationId xmlns:a16="http://schemas.microsoft.com/office/drawing/2014/main" id="{89462C07-3FBD-F770-7769-83221C6C198B}"/>
              </a:ext>
            </a:extLst>
          </p:cNvPr>
          <p:cNvPicPr>
            <a:picLocks noChangeAspect="1"/>
          </p:cNvPicPr>
          <p:nvPr userDrawn="1"/>
        </p:nvPicPr>
        <p:blipFill>
          <a:blip r:embed="rId6"/>
          <a:stretch>
            <a:fillRect/>
          </a:stretch>
        </p:blipFill>
        <p:spPr>
          <a:xfrm>
            <a:off x="6501500" y="786244"/>
            <a:ext cx="825500" cy="698500"/>
          </a:xfrm>
          <a:prstGeom prst="rect">
            <a:avLst/>
          </a:prstGeom>
          <a:solidFill>
            <a:schemeClr val="bg1"/>
          </a:solidFill>
        </p:spPr>
      </p:pic>
      <p:pic>
        <p:nvPicPr>
          <p:cNvPr id="258" name="Picture 257">
            <a:extLst>
              <a:ext uri="{FF2B5EF4-FFF2-40B4-BE49-F238E27FC236}">
                <a16:creationId xmlns:a16="http://schemas.microsoft.com/office/drawing/2014/main" id="{BC0BABDD-4422-A5BC-42A5-DE604A9E4F91}"/>
              </a:ext>
            </a:extLst>
          </p:cNvPr>
          <p:cNvPicPr>
            <a:picLocks noChangeAspect="1"/>
          </p:cNvPicPr>
          <p:nvPr userDrawn="1"/>
        </p:nvPicPr>
        <p:blipFill>
          <a:blip r:embed="rId7"/>
          <a:stretch>
            <a:fillRect/>
          </a:stretch>
        </p:blipFill>
        <p:spPr>
          <a:xfrm>
            <a:off x="7647328" y="722744"/>
            <a:ext cx="635000" cy="825500"/>
          </a:xfrm>
          <a:prstGeom prst="rect">
            <a:avLst/>
          </a:prstGeom>
          <a:solidFill>
            <a:schemeClr val="bg1"/>
          </a:solidFill>
        </p:spPr>
      </p:pic>
      <p:pic>
        <p:nvPicPr>
          <p:cNvPr id="259" name="Picture 258">
            <a:extLst>
              <a:ext uri="{FF2B5EF4-FFF2-40B4-BE49-F238E27FC236}">
                <a16:creationId xmlns:a16="http://schemas.microsoft.com/office/drawing/2014/main" id="{471FB8EF-7805-1DAE-7B44-D9F208020510}"/>
              </a:ext>
            </a:extLst>
          </p:cNvPr>
          <p:cNvPicPr>
            <a:picLocks noChangeAspect="1"/>
          </p:cNvPicPr>
          <p:nvPr userDrawn="1"/>
        </p:nvPicPr>
        <p:blipFill>
          <a:blip r:embed="rId8"/>
          <a:stretch>
            <a:fillRect/>
          </a:stretch>
        </p:blipFill>
        <p:spPr>
          <a:xfrm>
            <a:off x="910959" y="1853045"/>
            <a:ext cx="825500" cy="825500"/>
          </a:xfrm>
          <a:prstGeom prst="rect">
            <a:avLst/>
          </a:prstGeom>
        </p:spPr>
      </p:pic>
      <p:pic>
        <p:nvPicPr>
          <p:cNvPr id="260" name="Picture 259">
            <a:extLst>
              <a:ext uri="{FF2B5EF4-FFF2-40B4-BE49-F238E27FC236}">
                <a16:creationId xmlns:a16="http://schemas.microsoft.com/office/drawing/2014/main" id="{0B61E7DC-83FF-A05A-D059-87AD773D69E6}"/>
              </a:ext>
            </a:extLst>
          </p:cNvPr>
          <p:cNvPicPr>
            <a:picLocks noChangeAspect="1"/>
          </p:cNvPicPr>
          <p:nvPr userDrawn="1"/>
        </p:nvPicPr>
        <p:blipFill>
          <a:blip r:embed="rId9"/>
          <a:stretch>
            <a:fillRect/>
          </a:stretch>
        </p:blipFill>
        <p:spPr>
          <a:xfrm>
            <a:off x="2061753" y="1878445"/>
            <a:ext cx="825500" cy="774700"/>
          </a:xfrm>
          <a:prstGeom prst="rect">
            <a:avLst/>
          </a:prstGeom>
        </p:spPr>
      </p:pic>
      <p:pic>
        <p:nvPicPr>
          <p:cNvPr id="384" name="Picture 383">
            <a:extLst>
              <a:ext uri="{FF2B5EF4-FFF2-40B4-BE49-F238E27FC236}">
                <a16:creationId xmlns:a16="http://schemas.microsoft.com/office/drawing/2014/main" id="{04C3C590-50CC-4BE5-8357-00AD9A9F85AF}"/>
              </a:ext>
            </a:extLst>
          </p:cNvPr>
          <p:cNvPicPr>
            <a:picLocks noChangeAspect="1"/>
          </p:cNvPicPr>
          <p:nvPr userDrawn="1"/>
        </p:nvPicPr>
        <p:blipFill>
          <a:blip r:embed="rId10"/>
          <a:stretch>
            <a:fillRect/>
          </a:stretch>
        </p:blipFill>
        <p:spPr>
          <a:xfrm>
            <a:off x="3426426" y="1827645"/>
            <a:ext cx="215900" cy="876300"/>
          </a:xfrm>
          <a:prstGeom prst="rect">
            <a:avLst/>
          </a:prstGeom>
        </p:spPr>
      </p:pic>
      <p:pic>
        <p:nvPicPr>
          <p:cNvPr id="385" name="Picture 384">
            <a:extLst>
              <a:ext uri="{FF2B5EF4-FFF2-40B4-BE49-F238E27FC236}">
                <a16:creationId xmlns:a16="http://schemas.microsoft.com/office/drawing/2014/main" id="{19F86122-0EEE-E99D-E562-E38E324652F8}"/>
              </a:ext>
            </a:extLst>
          </p:cNvPr>
          <p:cNvPicPr>
            <a:picLocks noChangeAspect="1"/>
          </p:cNvPicPr>
          <p:nvPr userDrawn="1"/>
        </p:nvPicPr>
        <p:blipFill>
          <a:blip r:embed="rId11"/>
          <a:stretch>
            <a:fillRect/>
          </a:stretch>
        </p:blipFill>
        <p:spPr>
          <a:xfrm>
            <a:off x="4233741" y="1865745"/>
            <a:ext cx="850900" cy="800100"/>
          </a:xfrm>
          <a:prstGeom prst="rect">
            <a:avLst/>
          </a:prstGeom>
        </p:spPr>
      </p:pic>
      <p:pic>
        <p:nvPicPr>
          <p:cNvPr id="386" name="Picture 385">
            <a:extLst>
              <a:ext uri="{FF2B5EF4-FFF2-40B4-BE49-F238E27FC236}">
                <a16:creationId xmlns:a16="http://schemas.microsoft.com/office/drawing/2014/main" id="{11296BB0-ECD7-B720-61A4-99EF68F3CA00}"/>
              </a:ext>
            </a:extLst>
          </p:cNvPr>
          <p:cNvPicPr>
            <a:picLocks noChangeAspect="1"/>
          </p:cNvPicPr>
          <p:nvPr userDrawn="1"/>
        </p:nvPicPr>
        <p:blipFill>
          <a:blip r:embed="rId12"/>
          <a:stretch>
            <a:fillRect/>
          </a:stretch>
        </p:blipFill>
        <p:spPr>
          <a:xfrm>
            <a:off x="5334022" y="1930399"/>
            <a:ext cx="977900" cy="711200"/>
          </a:xfrm>
          <a:prstGeom prst="rect">
            <a:avLst/>
          </a:prstGeom>
        </p:spPr>
      </p:pic>
      <p:pic>
        <p:nvPicPr>
          <p:cNvPr id="387" name="Picture 386">
            <a:extLst>
              <a:ext uri="{FF2B5EF4-FFF2-40B4-BE49-F238E27FC236}">
                <a16:creationId xmlns:a16="http://schemas.microsoft.com/office/drawing/2014/main" id="{03FCD746-2AE0-E7CD-A7E2-E50815497657}"/>
              </a:ext>
            </a:extLst>
          </p:cNvPr>
          <p:cNvPicPr>
            <a:picLocks noChangeAspect="1"/>
          </p:cNvPicPr>
          <p:nvPr userDrawn="1"/>
        </p:nvPicPr>
        <p:blipFill>
          <a:blip r:embed="rId13"/>
          <a:stretch>
            <a:fillRect/>
          </a:stretch>
        </p:blipFill>
        <p:spPr>
          <a:xfrm>
            <a:off x="6555763" y="1911349"/>
            <a:ext cx="749300" cy="749300"/>
          </a:xfrm>
          <a:prstGeom prst="rect">
            <a:avLst/>
          </a:prstGeom>
        </p:spPr>
      </p:pic>
      <p:pic>
        <p:nvPicPr>
          <p:cNvPr id="388" name="Picture 387">
            <a:extLst>
              <a:ext uri="{FF2B5EF4-FFF2-40B4-BE49-F238E27FC236}">
                <a16:creationId xmlns:a16="http://schemas.microsoft.com/office/drawing/2014/main" id="{1B0FA31C-B1F9-6686-220A-E85CEADEBFA8}"/>
              </a:ext>
            </a:extLst>
          </p:cNvPr>
          <p:cNvPicPr>
            <a:picLocks noChangeAspect="1"/>
          </p:cNvPicPr>
          <p:nvPr userDrawn="1"/>
        </p:nvPicPr>
        <p:blipFill>
          <a:blip r:embed="rId14"/>
          <a:stretch>
            <a:fillRect/>
          </a:stretch>
        </p:blipFill>
        <p:spPr>
          <a:xfrm>
            <a:off x="7603282" y="1873249"/>
            <a:ext cx="711200" cy="825500"/>
          </a:xfrm>
          <a:prstGeom prst="rect">
            <a:avLst/>
          </a:prstGeom>
          <a:solidFill>
            <a:schemeClr val="bg1"/>
          </a:solidFill>
        </p:spPr>
      </p:pic>
      <p:pic>
        <p:nvPicPr>
          <p:cNvPr id="389" name="Picture 388">
            <a:extLst>
              <a:ext uri="{FF2B5EF4-FFF2-40B4-BE49-F238E27FC236}">
                <a16:creationId xmlns:a16="http://schemas.microsoft.com/office/drawing/2014/main" id="{1F4E65A5-5976-BE70-33C0-CC56556793EC}"/>
              </a:ext>
            </a:extLst>
          </p:cNvPr>
          <p:cNvPicPr>
            <a:picLocks noChangeAspect="1"/>
          </p:cNvPicPr>
          <p:nvPr userDrawn="1"/>
        </p:nvPicPr>
        <p:blipFill>
          <a:blip r:embed="rId15"/>
          <a:stretch>
            <a:fillRect/>
          </a:stretch>
        </p:blipFill>
        <p:spPr>
          <a:xfrm>
            <a:off x="846479" y="3125353"/>
            <a:ext cx="939800" cy="482600"/>
          </a:xfrm>
          <a:prstGeom prst="rect">
            <a:avLst/>
          </a:prstGeom>
        </p:spPr>
      </p:pic>
      <p:pic>
        <p:nvPicPr>
          <p:cNvPr id="390" name="Picture 389">
            <a:extLst>
              <a:ext uri="{FF2B5EF4-FFF2-40B4-BE49-F238E27FC236}">
                <a16:creationId xmlns:a16="http://schemas.microsoft.com/office/drawing/2014/main" id="{E7F2728F-1521-C114-E4C2-FEA43E3D5471}"/>
              </a:ext>
            </a:extLst>
          </p:cNvPr>
          <p:cNvPicPr>
            <a:picLocks noChangeAspect="1"/>
          </p:cNvPicPr>
          <p:nvPr userDrawn="1"/>
        </p:nvPicPr>
        <p:blipFill>
          <a:blip r:embed="rId16"/>
          <a:stretch>
            <a:fillRect/>
          </a:stretch>
        </p:blipFill>
        <p:spPr>
          <a:xfrm>
            <a:off x="2101931" y="3045112"/>
            <a:ext cx="723900" cy="685800"/>
          </a:xfrm>
          <a:prstGeom prst="rect">
            <a:avLst/>
          </a:prstGeom>
        </p:spPr>
      </p:pic>
      <p:pic>
        <p:nvPicPr>
          <p:cNvPr id="391" name="Picture 390">
            <a:extLst>
              <a:ext uri="{FF2B5EF4-FFF2-40B4-BE49-F238E27FC236}">
                <a16:creationId xmlns:a16="http://schemas.microsoft.com/office/drawing/2014/main" id="{F0EE361F-2338-A2DD-7CC8-17B3A600A21E}"/>
              </a:ext>
            </a:extLst>
          </p:cNvPr>
          <p:cNvPicPr>
            <a:picLocks noChangeAspect="1"/>
          </p:cNvPicPr>
          <p:nvPr userDrawn="1"/>
        </p:nvPicPr>
        <p:blipFill>
          <a:blip r:embed="rId17"/>
          <a:stretch>
            <a:fillRect/>
          </a:stretch>
        </p:blipFill>
        <p:spPr>
          <a:xfrm>
            <a:off x="3114121" y="2998353"/>
            <a:ext cx="825500" cy="749300"/>
          </a:xfrm>
          <a:prstGeom prst="rect">
            <a:avLst/>
          </a:prstGeom>
        </p:spPr>
      </p:pic>
      <p:pic>
        <p:nvPicPr>
          <p:cNvPr id="392" name="Picture 391">
            <a:extLst>
              <a:ext uri="{FF2B5EF4-FFF2-40B4-BE49-F238E27FC236}">
                <a16:creationId xmlns:a16="http://schemas.microsoft.com/office/drawing/2014/main" id="{DDBE23B9-2633-98DC-4AD0-3ADB86EB07EA}"/>
              </a:ext>
            </a:extLst>
          </p:cNvPr>
          <p:cNvPicPr>
            <a:picLocks noChangeAspect="1"/>
          </p:cNvPicPr>
          <p:nvPr userDrawn="1"/>
        </p:nvPicPr>
        <p:blipFill>
          <a:blip r:embed="rId18"/>
          <a:stretch>
            <a:fillRect/>
          </a:stretch>
        </p:blipFill>
        <p:spPr>
          <a:xfrm>
            <a:off x="4286909" y="3011053"/>
            <a:ext cx="736600" cy="736600"/>
          </a:xfrm>
          <a:prstGeom prst="rect">
            <a:avLst/>
          </a:prstGeom>
        </p:spPr>
      </p:pic>
      <p:pic>
        <p:nvPicPr>
          <p:cNvPr id="393" name="Picture 392">
            <a:extLst>
              <a:ext uri="{FF2B5EF4-FFF2-40B4-BE49-F238E27FC236}">
                <a16:creationId xmlns:a16="http://schemas.microsoft.com/office/drawing/2014/main" id="{5C0937AA-7FC2-6787-F8FA-75FD6ECE0853}"/>
              </a:ext>
            </a:extLst>
          </p:cNvPr>
          <p:cNvPicPr>
            <a:picLocks noChangeAspect="1"/>
          </p:cNvPicPr>
          <p:nvPr userDrawn="1"/>
        </p:nvPicPr>
        <p:blipFill>
          <a:blip r:embed="rId19"/>
          <a:stretch>
            <a:fillRect/>
          </a:stretch>
        </p:blipFill>
        <p:spPr>
          <a:xfrm>
            <a:off x="5454905" y="2970067"/>
            <a:ext cx="711200" cy="825500"/>
          </a:xfrm>
          <a:prstGeom prst="rect">
            <a:avLst/>
          </a:prstGeom>
        </p:spPr>
      </p:pic>
      <p:pic>
        <p:nvPicPr>
          <p:cNvPr id="394" name="Picture 393">
            <a:extLst>
              <a:ext uri="{FF2B5EF4-FFF2-40B4-BE49-F238E27FC236}">
                <a16:creationId xmlns:a16="http://schemas.microsoft.com/office/drawing/2014/main" id="{AC2AADA8-31C6-E7C7-E83E-5087E8EC1DBC}"/>
              </a:ext>
            </a:extLst>
          </p:cNvPr>
          <p:cNvPicPr>
            <a:picLocks noChangeAspect="1"/>
          </p:cNvPicPr>
          <p:nvPr userDrawn="1"/>
        </p:nvPicPr>
        <p:blipFill>
          <a:blip r:embed="rId20"/>
          <a:stretch>
            <a:fillRect/>
          </a:stretch>
        </p:blipFill>
        <p:spPr>
          <a:xfrm>
            <a:off x="6533250" y="2884053"/>
            <a:ext cx="762000" cy="977900"/>
          </a:xfrm>
          <a:prstGeom prst="rect">
            <a:avLst/>
          </a:prstGeom>
        </p:spPr>
      </p:pic>
      <p:pic>
        <p:nvPicPr>
          <p:cNvPr id="395" name="Picture 394">
            <a:extLst>
              <a:ext uri="{FF2B5EF4-FFF2-40B4-BE49-F238E27FC236}">
                <a16:creationId xmlns:a16="http://schemas.microsoft.com/office/drawing/2014/main" id="{1C34AC2E-54EF-6AB0-B2EA-1AD6D139C129}"/>
              </a:ext>
            </a:extLst>
          </p:cNvPr>
          <p:cNvPicPr>
            <a:picLocks noChangeAspect="1"/>
          </p:cNvPicPr>
          <p:nvPr userDrawn="1"/>
        </p:nvPicPr>
        <p:blipFill>
          <a:blip r:embed="rId21"/>
          <a:stretch>
            <a:fillRect/>
          </a:stretch>
        </p:blipFill>
        <p:spPr>
          <a:xfrm>
            <a:off x="7520329" y="2928503"/>
            <a:ext cx="889000" cy="889000"/>
          </a:xfrm>
          <a:prstGeom prst="rect">
            <a:avLst/>
          </a:prstGeom>
          <a:solidFill>
            <a:schemeClr val="bg1"/>
          </a:solidFill>
        </p:spPr>
      </p:pic>
      <p:pic>
        <p:nvPicPr>
          <p:cNvPr id="396" name="Picture 395">
            <a:extLst>
              <a:ext uri="{FF2B5EF4-FFF2-40B4-BE49-F238E27FC236}">
                <a16:creationId xmlns:a16="http://schemas.microsoft.com/office/drawing/2014/main" id="{21554B97-AC87-4043-D2AC-E2B0254CBB15}"/>
              </a:ext>
            </a:extLst>
          </p:cNvPr>
          <p:cNvPicPr>
            <a:picLocks noChangeAspect="1"/>
          </p:cNvPicPr>
          <p:nvPr userDrawn="1"/>
        </p:nvPicPr>
        <p:blipFill>
          <a:blip r:embed="rId22"/>
          <a:stretch>
            <a:fillRect/>
          </a:stretch>
        </p:blipFill>
        <p:spPr>
          <a:xfrm>
            <a:off x="889141" y="4117107"/>
            <a:ext cx="889000" cy="850900"/>
          </a:xfrm>
          <a:prstGeom prst="rect">
            <a:avLst/>
          </a:prstGeom>
        </p:spPr>
      </p:pic>
      <p:pic>
        <p:nvPicPr>
          <p:cNvPr id="397" name="Picture 396">
            <a:extLst>
              <a:ext uri="{FF2B5EF4-FFF2-40B4-BE49-F238E27FC236}">
                <a16:creationId xmlns:a16="http://schemas.microsoft.com/office/drawing/2014/main" id="{54CA32ED-EF9B-2F99-700A-BFCBAAC154E0}"/>
              </a:ext>
            </a:extLst>
          </p:cNvPr>
          <p:cNvPicPr>
            <a:picLocks noChangeAspect="1"/>
          </p:cNvPicPr>
          <p:nvPr userDrawn="1"/>
        </p:nvPicPr>
        <p:blipFill>
          <a:blip r:embed="rId23"/>
          <a:stretch>
            <a:fillRect/>
          </a:stretch>
        </p:blipFill>
        <p:spPr>
          <a:xfrm>
            <a:off x="1988267" y="4147703"/>
            <a:ext cx="939800" cy="800100"/>
          </a:xfrm>
          <a:prstGeom prst="rect">
            <a:avLst/>
          </a:prstGeom>
        </p:spPr>
      </p:pic>
      <p:pic>
        <p:nvPicPr>
          <p:cNvPr id="398" name="Picture 397">
            <a:extLst>
              <a:ext uri="{FF2B5EF4-FFF2-40B4-BE49-F238E27FC236}">
                <a16:creationId xmlns:a16="http://schemas.microsoft.com/office/drawing/2014/main" id="{F078A473-7D74-A7ED-B081-940380CCDED3}"/>
              </a:ext>
            </a:extLst>
          </p:cNvPr>
          <p:cNvPicPr>
            <a:picLocks noChangeAspect="1"/>
          </p:cNvPicPr>
          <p:nvPr userDrawn="1"/>
        </p:nvPicPr>
        <p:blipFill>
          <a:blip r:embed="rId24"/>
          <a:stretch>
            <a:fillRect/>
          </a:stretch>
        </p:blipFill>
        <p:spPr>
          <a:xfrm>
            <a:off x="3121626" y="4122303"/>
            <a:ext cx="825500" cy="825500"/>
          </a:xfrm>
          <a:prstGeom prst="rect">
            <a:avLst/>
          </a:prstGeom>
        </p:spPr>
      </p:pic>
      <p:pic>
        <p:nvPicPr>
          <p:cNvPr id="399" name="Picture 398">
            <a:extLst>
              <a:ext uri="{FF2B5EF4-FFF2-40B4-BE49-F238E27FC236}">
                <a16:creationId xmlns:a16="http://schemas.microsoft.com/office/drawing/2014/main" id="{3E8808EA-A804-DA96-4369-0E120D383A1A}"/>
              </a:ext>
            </a:extLst>
          </p:cNvPr>
          <p:cNvPicPr>
            <a:picLocks noChangeAspect="1"/>
          </p:cNvPicPr>
          <p:nvPr userDrawn="1"/>
        </p:nvPicPr>
        <p:blipFill>
          <a:blip r:embed="rId25"/>
          <a:stretch>
            <a:fillRect/>
          </a:stretch>
        </p:blipFill>
        <p:spPr>
          <a:xfrm>
            <a:off x="4257409" y="4231407"/>
            <a:ext cx="825500" cy="622300"/>
          </a:xfrm>
          <a:prstGeom prst="rect">
            <a:avLst/>
          </a:prstGeom>
        </p:spPr>
      </p:pic>
      <p:pic>
        <p:nvPicPr>
          <p:cNvPr id="400" name="Picture 399">
            <a:extLst>
              <a:ext uri="{FF2B5EF4-FFF2-40B4-BE49-F238E27FC236}">
                <a16:creationId xmlns:a16="http://schemas.microsoft.com/office/drawing/2014/main" id="{710E43FF-CAE6-EAB6-467B-A8D1E5746651}"/>
              </a:ext>
            </a:extLst>
          </p:cNvPr>
          <p:cNvPicPr>
            <a:picLocks noChangeAspect="1"/>
          </p:cNvPicPr>
          <p:nvPr userDrawn="1"/>
        </p:nvPicPr>
        <p:blipFill>
          <a:blip r:embed="rId26"/>
          <a:stretch>
            <a:fillRect/>
          </a:stretch>
        </p:blipFill>
        <p:spPr>
          <a:xfrm>
            <a:off x="5410222" y="4122303"/>
            <a:ext cx="825500" cy="825500"/>
          </a:xfrm>
          <a:prstGeom prst="rect">
            <a:avLst/>
          </a:prstGeom>
        </p:spPr>
      </p:pic>
      <p:pic>
        <p:nvPicPr>
          <p:cNvPr id="401" name="Picture 400">
            <a:extLst>
              <a:ext uri="{FF2B5EF4-FFF2-40B4-BE49-F238E27FC236}">
                <a16:creationId xmlns:a16="http://schemas.microsoft.com/office/drawing/2014/main" id="{A2F4B473-2C99-7B66-557A-373FBD18E1D2}"/>
              </a:ext>
            </a:extLst>
          </p:cNvPr>
          <p:cNvPicPr>
            <a:picLocks noChangeAspect="1"/>
          </p:cNvPicPr>
          <p:nvPr userDrawn="1"/>
        </p:nvPicPr>
        <p:blipFill>
          <a:blip r:embed="rId27"/>
          <a:stretch>
            <a:fillRect/>
          </a:stretch>
        </p:blipFill>
        <p:spPr>
          <a:xfrm>
            <a:off x="6555763" y="4058803"/>
            <a:ext cx="698500" cy="952500"/>
          </a:xfrm>
          <a:prstGeom prst="rect">
            <a:avLst/>
          </a:prstGeom>
        </p:spPr>
      </p:pic>
      <p:pic>
        <p:nvPicPr>
          <p:cNvPr id="402" name="Picture 401">
            <a:extLst>
              <a:ext uri="{FF2B5EF4-FFF2-40B4-BE49-F238E27FC236}">
                <a16:creationId xmlns:a16="http://schemas.microsoft.com/office/drawing/2014/main" id="{86C345F0-CF86-6591-96A1-A8404D6C1BAC}"/>
              </a:ext>
            </a:extLst>
          </p:cNvPr>
          <p:cNvPicPr>
            <a:picLocks noChangeAspect="1"/>
          </p:cNvPicPr>
          <p:nvPr userDrawn="1"/>
        </p:nvPicPr>
        <p:blipFill>
          <a:blip r:embed="rId28"/>
          <a:stretch>
            <a:fillRect/>
          </a:stretch>
        </p:blipFill>
        <p:spPr>
          <a:xfrm>
            <a:off x="7641382" y="4122303"/>
            <a:ext cx="673100" cy="825500"/>
          </a:xfrm>
          <a:prstGeom prst="rect">
            <a:avLst/>
          </a:prstGeom>
          <a:solidFill>
            <a:schemeClr val="bg1"/>
          </a:solidFill>
        </p:spPr>
      </p:pic>
      <p:pic>
        <p:nvPicPr>
          <p:cNvPr id="403" name="Picture 402">
            <a:extLst>
              <a:ext uri="{FF2B5EF4-FFF2-40B4-BE49-F238E27FC236}">
                <a16:creationId xmlns:a16="http://schemas.microsoft.com/office/drawing/2014/main" id="{F607766D-E104-FE44-F6E1-7F39750EED9E}"/>
              </a:ext>
            </a:extLst>
          </p:cNvPr>
          <p:cNvPicPr>
            <a:picLocks noChangeAspect="1"/>
          </p:cNvPicPr>
          <p:nvPr userDrawn="1"/>
        </p:nvPicPr>
        <p:blipFill>
          <a:blip r:embed="rId29"/>
          <a:stretch>
            <a:fillRect/>
          </a:stretch>
        </p:blipFill>
        <p:spPr>
          <a:xfrm>
            <a:off x="910959" y="5299362"/>
            <a:ext cx="825500" cy="825500"/>
          </a:xfrm>
          <a:prstGeom prst="rect">
            <a:avLst/>
          </a:prstGeom>
        </p:spPr>
      </p:pic>
      <p:pic>
        <p:nvPicPr>
          <p:cNvPr id="404" name="Picture 403">
            <a:extLst>
              <a:ext uri="{FF2B5EF4-FFF2-40B4-BE49-F238E27FC236}">
                <a16:creationId xmlns:a16="http://schemas.microsoft.com/office/drawing/2014/main" id="{B1B821F7-CFC4-97EB-B998-960D8AFFA2B5}"/>
              </a:ext>
            </a:extLst>
          </p:cNvPr>
          <p:cNvPicPr>
            <a:picLocks noChangeAspect="1"/>
          </p:cNvPicPr>
          <p:nvPr userDrawn="1"/>
        </p:nvPicPr>
        <p:blipFill>
          <a:blip r:embed="rId30"/>
          <a:stretch>
            <a:fillRect/>
          </a:stretch>
        </p:blipFill>
        <p:spPr>
          <a:xfrm>
            <a:off x="2099853" y="5291857"/>
            <a:ext cx="787400" cy="825500"/>
          </a:xfrm>
          <a:prstGeom prst="rect">
            <a:avLst/>
          </a:prstGeom>
        </p:spPr>
      </p:pic>
      <p:pic>
        <p:nvPicPr>
          <p:cNvPr id="405" name="Picture 404">
            <a:extLst>
              <a:ext uri="{FF2B5EF4-FFF2-40B4-BE49-F238E27FC236}">
                <a16:creationId xmlns:a16="http://schemas.microsoft.com/office/drawing/2014/main" id="{A49C3AB6-F265-C7E9-123E-2FE173DE1531}"/>
              </a:ext>
            </a:extLst>
          </p:cNvPr>
          <p:cNvPicPr>
            <a:picLocks noChangeAspect="1"/>
          </p:cNvPicPr>
          <p:nvPr userDrawn="1"/>
        </p:nvPicPr>
        <p:blipFill>
          <a:blip r:embed="rId31"/>
          <a:stretch>
            <a:fillRect/>
          </a:stretch>
        </p:blipFill>
        <p:spPr>
          <a:xfrm>
            <a:off x="3267676" y="5305712"/>
            <a:ext cx="533400" cy="825500"/>
          </a:xfrm>
          <a:prstGeom prst="rect">
            <a:avLst/>
          </a:prstGeom>
        </p:spPr>
      </p:pic>
      <p:pic>
        <p:nvPicPr>
          <p:cNvPr id="406" name="Picture 405">
            <a:extLst>
              <a:ext uri="{FF2B5EF4-FFF2-40B4-BE49-F238E27FC236}">
                <a16:creationId xmlns:a16="http://schemas.microsoft.com/office/drawing/2014/main" id="{7772D298-8EB7-3983-2269-197A7E336515}"/>
              </a:ext>
            </a:extLst>
          </p:cNvPr>
          <p:cNvPicPr>
            <a:picLocks noChangeAspect="1"/>
          </p:cNvPicPr>
          <p:nvPr userDrawn="1"/>
        </p:nvPicPr>
        <p:blipFill>
          <a:blip r:embed="rId32"/>
          <a:stretch>
            <a:fillRect/>
          </a:stretch>
        </p:blipFill>
        <p:spPr>
          <a:xfrm>
            <a:off x="4246441" y="5451762"/>
            <a:ext cx="825500" cy="533400"/>
          </a:xfrm>
          <a:prstGeom prst="rect">
            <a:avLst/>
          </a:prstGeom>
        </p:spPr>
      </p:pic>
      <p:pic>
        <p:nvPicPr>
          <p:cNvPr id="407" name="Picture 406">
            <a:extLst>
              <a:ext uri="{FF2B5EF4-FFF2-40B4-BE49-F238E27FC236}">
                <a16:creationId xmlns:a16="http://schemas.microsoft.com/office/drawing/2014/main" id="{340D5EA7-5BD7-50A3-A6BD-19A6029433B2}"/>
              </a:ext>
            </a:extLst>
          </p:cNvPr>
          <p:cNvPicPr>
            <a:picLocks noChangeAspect="1"/>
          </p:cNvPicPr>
          <p:nvPr userDrawn="1"/>
        </p:nvPicPr>
        <p:blipFill>
          <a:blip r:embed="rId33"/>
          <a:stretch>
            <a:fillRect/>
          </a:stretch>
        </p:blipFill>
        <p:spPr>
          <a:xfrm>
            <a:off x="5434469" y="5266457"/>
            <a:ext cx="698500" cy="800100"/>
          </a:xfrm>
          <a:prstGeom prst="rect">
            <a:avLst/>
          </a:prstGeom>
        </p:spPr>
      </p:pic>
      <p:pic>
        <p:nvPicPr>
          <p:cNvPr id="408" name="Picture 407">
            <a:extLst>
              <a:ext uri="{FF2B5EF4-FFF2-40B4-BE49-F238E27FC236}">
                <a16:creationId xmlns:a16="http://schemas.microsoft.com/office/drawing/2014/main" id="{CA88933D-5FCC-54C3-1B67-17F71B9A2B4E}"/>
              </a:ext>
            </a:extLst>
          </p:cNvPr>
          <p:cNvPicPr>
            <a:picLocks noChangeAspect="1"/>
          </p:cNvPicPr>
          <p:nvPr userDrawn="1"/>
        </p:nvPicPr>
        <p:blipFill>
          <a:blip r:embed="rId34"/>
          <a:stretch>
            <a:fillRect/>
          </a:stretch>
        </p:blipFill>
        <p:spPr>
          <a:xfrm>
            <a:off x="6720863" y="5299362"/>
            <a:ext cx="368300" cy="800100"/>
          </a:xfrm>
          <a:prstGeom prst="rect">
            <a:avLst/>
          </a:prstGeom>
        </p:spPr>
      </p:pic>
      <p:pic>
        <p:nvPicPr>
          <p:cNvPr id="409" name="Picture 408">
            <a:extLst>
              <a:ext uri="{FF2B5EF4-FFF2-40B4-BE49-F238E27FC236}">
                <a16:creationId xmlns:a16="http://schemas.microsoft.com/office/drawing/2014/main" id="{EC531A3F-30AF-175C-EF66-512AA16FACFB}"/>
              </a:ext>
            </a:extLst>
          </p:cNvPr>
          <p:cNvPicPr>
            <a:picLocks noChangeAspect="1"/>
          </p:cNvPicPr>
          <p:nvPr userDrawn="1"/>
        </p:nvPicPr>
        <p:blipFill>
          <a:blip r:embed="rId35"/>
          <a:stretch>
            <a:fillRect/>
          </a:stretch>
        </p:blipFill>
        <p:spPr>
          <a:xfrm>
            <a:off x="7577882" y="5291857"/>
            <a:ext cx="736600" cy="749300"/>
          </a:xfrm>
          <a:prstGeom prst="rect">
            <a:avLst/>
          </a:prstGeom>
          <a:solidFill>
            <a:schemeClr val="bg1"/>
          </a:solidFill>
        </p:spPr>
      </p:pic>
      <p:pic>
        <p:nvPicPr>
          <p:cNvPr id="410" name="Picture 409">
            <a:extLst>
              <a:ext uri="{FF2B5EF4-FFF2-40B4-BE49-F238E27FC236}">
                <a16:creationId xmlns:a16="http://schemas.microsoft.com/office/drawing/2014/main" id="{CAD3B499-D3D4-2399-31DD-F4EA4693B5A6}"/>
              </a:ext>
            </a:extLst>
          </p:cNvPr>
          <p:cNvPicPr>
            <a:picLocks noChangeAspect="1"/>
          </p:cNvPicPr>
          <p:nvPr userDrawn="1"/>
        </p:nvPicPr>
        <p:blipFill>
          <a:blip r:embed="rId36"/>
          <a:stretch>
            <a:fillRect/>
          </a:stretch>
        </p:blipFill>
        <p:spPr>
          <a:xfrm>
            <a:off x="5429505" y="749876"/>
            <a:ext cx="762000" cy="749300"/>
          </a:xfrm>
          <a:prstGeom prst="rect">
            <a:avLst/>
          </a:prstGeom>
          <a:solidFill>
            <a:schemeClr val="bg1"/>
          </a:solidFill>
        </p:spPr>
      </p:pic>
      <p:sp>
        <p:nvSpPr>
          <p:cNvPr id="2" name="TextBox 1">
            <a:extLst>
              <a:ext uri="{FF2B5EF4-FFF2-40B4-BE49-F238E27FC236}">
                <a16:creationId xmlns:a16="http://schemas.microsoft.com/office/drawing/2014/main" id="{65A9D50F-9135-25BA-FF63-F7300AF4216F}"/>
              </a:ext>
            </a:extLst>
          </p:cNvPr>
          <p:cNvSpPr txBox="1"/>
          <p:nvPr userDrawn="1"/>
        </p:nvSpPr>
        <p:spPr>
          <a:xfrm>
            <a:off x="2388450" y="234474"/>
            <a:ext cx="4470054" cy="300082"/>
          </a:xfrm>
          <a:prstGeom prst="rect">
            <a:avLst/>
          </a:prstGeom>
          <a:noFill/>
        </p:spPr>
        <p:txBody>
          <a:bodyPr wrap="square" rtlCol="0">
            <a:spAutoFit/>
          </a:bodyPr>
          <a:lstStyle/>
          <a:p>
            <a:pPr algn="l" defTabSz="685800" hangingPunct="1"/>
            <a:r>
              <a:rPr lang="en-US" sz="1350" kern="1200" dirty="0">
                <a:solidFill>
                  <a:srgbClr val="0071BB"/>
                </a:solidFill>
              </a:rPr>
              <a:t>Copy and paste icons to use in your slides</a:t>
            </a:r>
          </a:p>
        </p:txBody>
      </p:sp>
    </p:spTree>
    <p:extLst>
      <p:ext uri="{BB962C8B-B14F-4D97-AF65-F5344CB8AC3E}">
        <p14:creationId xmlns:p14="http://schemas.microsoft.com/office/powerpoint/2010/main" val="355055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icons">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7DEF-4391-80F4-DB8A-63D85F1659B9}"/>
              </a:ext>
            </a:extLst>
          </p:cNvPr>
          <p:cNvPicPr>
            <a:picLocks noChangeAspect="1"/>
          </p:cNvPicPr>
          <p:nvPr userDrawn="1"/>
        </p:nvPicPr>
        <p:blipFill>
          <a:blip r:embed="rId2">
            <a:biLevel thresh="25000"/>
          </a:blip>
          <a:stretch>
            <a:fillRect/>
          </a:stretch>
        </p:blipFill>
        <p:spPr>
          <a:xfrm>
            <a:off x="877178" y="795481"/>
            <a:ext cx="774700" cy="825500"/>
          </a:xfrm>
          <a:prstGeom prst="rect">
            <a:avLst/>
          </a:prstGeom>
          <a:solidFill>
            <a:schemeClr val="bg1"/>
          </a:solidFill>
        </p:spPr>
      </p:pic>
      <p:pic>
        <p:nvPicPr>
          <p:cNvPr id="4" name="Picture 3">
            <a:extLst>
              <a:ext uri="{FF2B5EF4-FFF2-40B4-BE49-F238E27FC236}">
                <a16:creationId xmlns:a16="http://schemas.microsoft.com/office/drawing/2014/main" id="{D36D0072-99AB-44EF-325B-FB782544DABE}"/>
              </a:ext>
            </a:extLst>
          </p:cNvPr>
          <p:cNvPicPr>
            <a:picLocks noChangeAspect="1"/>
          </p:cNvPicPr>
          <p:nvPr userDrawn="1"/>
        </p:nvPicPr>
        <p:blipFill>
          <a:blip r:embed="rId3">
            <a:biLevel thresh="25000"/>
          </a:blip>
          <a:stretch>
            <a:fillRect/>
          </a:stretch>
        </p:blipFill>
        <p:spPr>
          <a:xfrm>
            <a:off x="1974459" y="882857"/>
            <a:ext cx="825500" cy="647700"/>
          </a:xfrm>
          <a:prstGeom prst="rect">
            <a:avLst/>
          </a:prstGeom>
        </p:spPr>
      </p:pic>
      <p:pic>
        <p:nvPicPr>
          <p:cNvPr id="5" name="Picture 4">
            <a:extLst>
              <a:ext uri="{FF2B5EF4-FFF2-40B4-BE49-F238E27FC236}">
                <a16:creationId xmlns:a16="http://schemas.microsoft.com/office/drawing/2014/main" id="{E4BEC8F2-318F-3545-0868-CDE98EC4EBD5}"/>
              </a:ext>
            </a:extLst>
          </p:cNvPr>
          <p:cNvPicPr>
            <a:picLocks noChangeAspect="1"/>
          </p:cNvPicPr>
          <p:nvPr userDrawn="1"/>
        </p:nvPicPr>
        <p:blipFill>
          <a:blip r:embed="rId4">
            <a:biLevel thresh="25000"/>
          </a:blip>
          <a:stretch>
            <a:fillRect/>
          </a:stretch>
        </p:blipFill>
        <p:spPr>
          <a:xfrm>
            <a:off x="3132439" y="876301"/>
            <a:ext cx="673100" cy="673100"/>
          </a:xfrm>
          <a:prstGeom prst="rect">
            <a:avLst/>
          </a:prstGeom>
          <a:solidFill>
            <a:schemeClr val="bg1"/>
          </a:solidFill>
        </p:spPr>
      </p:pic>
      <p:pic>
        <p:nvPicPr>
          <p:cNvPr id="6" name="Picture 5">
            <a:extLst>
              <a:ext uri="{FF2B5EF4-FFF2-40B4-BE49-F238E27FC236}">
                <a16:creationId xmlns:a16="http://schemas.microsoft.com/office/drawing/2014/main" id="{4C8BAD8D-D85F-3337-F6CF-D9C19F6F333D}"/>
              </a:ext>
            </a:extLst>
          </p:cNvPr>
          <p:cNvPicPr>
            <a:picLocks noChangeAspect="1"/>
          </p:cNvPicPr>
          <p:nvPr userDrawn="1"/>
        </p:nvPicPr>
        <p:blipFill>
          <a:blip r:embed="rId5">
            <a:biLevel thresh="25000"/>
          </a:blip>
          <a:stretch>
            <a:fillRect/>
          </a:stretch>
        </p:blipFill>
        <p:spPr>
          <a:xfrm>
            <a:off x="4219009" y="858981"/>
            <a:ext cx="749300" cy="698500"/>
          </a:xfrm>
          <a:prstGeom prst="rect">
            <a:avLst/>
          </a:prstGeom>
          <a:solidFill>
            <a:schemeClr val="bg1"/>
          </a:solidFill>
        </p:spPr>
      </p:pic>
      <p:pic>
        <p:nvPicPr>
          <p:cNvPr id="7" name="Picture 6">
            <a:extLst>
              <a:ext uri="{FF2B5EF4-FFF2-40B4-BE49-F238E27FC236}">
                <a16:creationId xmlns:a16="http://schemas.microsoft.com/office/drawing/2014/main" id="{6945BEBD-E7E5-6199-62E9-DCB2BE12E033}"/>
              </a:ext>
            </a:extLst>
          </p:cNvPr>
          <p:cNvPicPr>
            <a:picLocks noChangeAspect="1"/>
          </p:cNvPicPr>
          <p:nvPr userDrawn="1"/>
        </p:nvPicPr>
        <p:blipFill>
          <a:blip r:embed="rId6">
            <a:biLevel thresh="25000"/>
          </a:blip>
          <a:stretch>
            <a:fillRect/>
          </a:stretch>
        </p:blipFill>
        <p:spPr>
          <a:xfrm>
            <a:off x="6431927" y="858981"/>
            <a:ext cx="825500" cy="698500"/>
          </a:xfrm>
          <a:prstGeom prst="rect">
            <a:avLst/>
          </a:prstGeom>
          <a:solidFill>
            <a:schemeClr val="bg1"/>
          </a:solidFill>
        </p:spPr>
      </p:pic>
      <p:pic>
        <p:nvPicPr>
          <p:cNvPr id="8" name="Picture 7">
            <a:extLst>
              <a:ext uri="{FF2B5EF4-FFF2-40B4-BE49-F238E27FC236}">
                <a16:creationId xmlns:a16="http://schemas.microsoft.com/office/drawing/2014/main" id="{1D1D3D19-7A6B-6E4F-222E-EEE65DE7A2BB}"/>
              </a:ext>
            </a:extLst>
          </p:cNvPr>
          <p:cNvPicPr>
            <a:picLocks noChangeAspect="1"/>
          </p:cNvPicPr>
          <p:nvPr userDrawn="1"/>
        </p:nvPicPr>
        <p:blipFill>
          <a:blip r:embed="rId7">
            <a:biLevel thresh="25000"/>
          </a:blip>
          <a:stretch>
            <a:fillRect/>
          </a:stretch>
        </p:blipFill>
        <p:spPr>
          <a:xfrm>
            <a:off x="7577755" y="795481"/>
            <a:ext cx="635000" cy="825500"/>
          </a:xfrm>
          <a:prstGeom prst="rect">
            <a:avLst/>
          </a:prstGeom>
          <a:solidFill>
            <a:schemeClr val="bg1"/>
          </a:solidFill>
        </p:spPr>
      </p:pic>
      <p:pic>
        <p:nvPicPr>
          <p:cNvPr id="12" name="Picture 11">
            <a:extLst>
              <a:ext uri="{FF2B5EF4-FFF2-40B4-BE49-F238E27FC236}">
                <a16:creationId xmlns:a16="http://schemas.microsoft.com/office/drawing/2014/main" id="{2F6635E7-651F-CCAE-E115-D8E5D040FDDF}"/>
              </a:ext>
            </a:extLst>
          </p:cNvPr>
          <p:cNvPicPr>
            <a:picLocks noChangeAspect="1"/>
          </p:cNvPicPr>
          <p:nvPr userDrawn="1"/>
        </p:nvPicPr>
        <p:blipFill>
          <a:blip r:embed="rId8">
            <a:biLevel thresh="25000"/>
          </a:blip>
          <a:stretch>
            <a:fillRect/>
          </a:stretch>
        </p:blipFill>
        <p:spPr>
          <a:xfrm>
            <a:off x="841386" y="1925782"/>
            <a:ext cx="825500" cy="825500"/>
          </a:xfrm>
          <a:prstGeom prst="rect">
            <a:avLst/>
          </a:prstGeom>
        </p:spPr>
      </p:pic>
      <p:pic>
        <p:nvPicPr>
          <p:cNvPr id="257" name="Picture 256">
            <a:extLst>
              <a:ext uri="{FF2B5EF4-FFF2-40B4-BE49-F238E27FC236}">
                <a16:creationId xmlns:a16="http://schemas.microsoft.com/office/drawing/2014/main" id="{DBCD74D0-6F01-4730-729C-D6BDF3E3B475}"/>
              </a:ext>
            </a:extLst>
          </p:cNvPr>
          <p:cNvPicPr>
            <a:picLocks noChangeAspect="1"/>
          </p:cNvPicPr>
          <p:nvPr userDrawn="1"/>
        </p:nvPicPr>
        <p:blipFill>
          <a:blip r:embed="rId9">
            <a:biLevel thresh="25000"/>
          </a:blip>
          <a:stretch>
            <a:fillRect/>
          </a:stretch>
        </p:blipFill>
        <p:spPr>
          <a:xfrm>
            <a:off x="1992180" y="1951182"/>
            <a:ext cx="825500" cy="774700"/>
          </a:xfrm>
          <a:prstGeom prst="rect">
            <a:avLst/>
          </a:prstGeom>
        </p:spPr>
      </p:pic>
      <p:pic>
        <p:nvPicPr>
          <p:cNvPr id="258" name="Picture 257">
            <a:extLst>
              <a:ext uri="{FF2B5EF4-FFF2-40B4-BE49-F238E27FC236}">
                <a16:creationId xmlns:a16="http://schemas.microsoft.com/office/drawing/2014/main" id="{A57EE55A-B68A-68D9-5C83-4F129B2E8807}"/>
              </a:ext>
            </a:extLst>
          </p:cNvPr>
          <p:cNvPicPr>
            <a:picLocks noChangeAspect="1"/>
          </p:cNvPicPr>
          <p:nvPr userDrawn="1"/>
        </p:nvPicPr>
        <p:blipFill>
          <a:blip r:embed="rId10">
            <a:biLevel thresh="25000"/>
          </a:blip>
          <a:stretch>
            <a:fillRect/>
          </a:stretch>
        </p:blipFill>
        <p:spPr>
          <a:xfrm>
            <a:off x="3356853" y="1900382"/>
            <a:ext cx="215900" cy="876300"/>
          </a:xfrm>
          <a:prstGeom prst="rect">
            <a:avLst/>
          </a:prstGeom>
        </p:spPr>
      </p:pic>
      <p:pic>
        <p:nvPicPr>
          <p:cNvPr id="259" name="Picture 258">
            <a:extLst>
              <a:ext uri="{FF2B5EF4-FFF2-40B4-BE49-F238E27FC236}">
                <a16:creationId xmlns:a16="http://schemas.microsoft.com/office/drawing/2014/main" id="{9B84D8F6-8DCC-9C2C-EE8A-63509F6F263E}"/>
              </a:ext>
            </a:extLst>
          </p:cNvPr>
          <p:cNvPicPr>
            <a:picLocks noChangeAspect="1"/>
          </p:cNvPicPr>
          <p:nvPr userDrawn="1"/>
        </p:nvPicPr>
        <p:blipFill>
          <a:blip r:embed="rId11">
            <a:biLevel thresh="25000"/>
          </a:blip>
          <a:stretch>
            <a:fillRect/>
          </a:stretch>
        </p:blipFill>
        <p:spPr>
          <a:xfrm>
            <a:off x="4164168" y="1938482"/>
            <a:ext cx="850900" cy="800100"/>
          </a:xfrm>
          <a:prstGeom prst="rect">
            <a:avLst/>
          </a:prstGeom>
        </p:spPr>
      </p:pic>
      <p:pic>
        <p:nvPicPr>
          <p:cNvPr id="260" name="Picture 259">
            <a:extLst>
              <a:ext uri="{FF2B5EF4-FFF2-40B4-BE49-F238E27FC236}">
                <a16:creationId xmlns:a16="http://schemas.microsoft.com/office/drawing/2014/main" id="{0420F263-0252-D375-3282-D60DE451C665}"/>
              </a:ext>
            </a:extLst>
          </p:cNvPr>
          <p:cNvPicPr>
            <a:picLocks noChangeAspect="1"/>
          </p:cNvPicPr>
          <p:nvPr userDrawn="1"/>
        </p:nvPicPr>
        <p:blipFill>
          <a:blip r:embed="rId12">
            <a:biLevel thresh="25000"/>
          </a:blip>
          <a:stretch>
            <a:fillRect/>
          </a:stretch>
        </p:blipFill>
        <p:spPr>
          <a:xfrm>
            <a:off x="5264449" y="2003136"/>
            <a:ext cx="977900" cy="711200"/>
          </a:xfrm>
          <a:prstGeom prst="rect">
            <a:avLst/>
          </a:prstGeom>
        </p:spPr>
      </p:pic>
      <p:pic>
        <p:nvPicPr>
          <p:cNvPr id="384" name="Picture 383">
            <a:extLst>
              <a:ext uri="{FF2B5EF4-FFF2-40B4-BE49-F238E27FC236}">
                <a16:creationId xmlns:a16="http://schemas.microsoft.com/office/drawing/2014/main" id="{8286BE11-3E52-5FEE-C78F-13A2F2F5968D}"/>
              </a:ext>
            </a:extLst>
          </p:cNvPr>
          <p:cNvPicPr>
            <a:picLocks noChangeAspect="1"/>
          </p:cNvPicPr>
          <p:nvPr userDrawn="1"/>
        </p:nvPicPr>
        <p:blipFill>
          <a:blip r:embed="rId13">
            <a:biLevel thresh="25000"/>
          </a:blip>
          <a:stretch>
            <a:fillRect/>
          </a:stretch>
        </p:blipFill>
        <p:spPr>
          <a:xfrm>
            <a:off x="6486190" y="1984086"/>
            <a:ext cx="749300" cy="749300"/>
          </a:xfrm>
          <a:prstGeom prst="rect">
            <a:avLst/>
          </a:prstGeom>
        </p:spPr>
      </p:pic>
      <p:pic>
        <p:nvPicPr>
          <p:cNvPr id="385" name="Picture 384">
            <a:extLst>
              <a:ext uri="{FF2B5EF4-FFF2-40B4-BE49-F238E27FC236}">
                <a16:creationId xmlns:a16="http://schemas.microsoft.com/office/drawing/2014/main" id="{F5A3E164-8208-C7F8-595E-ABC1C3E403A8}"/>
              </a:ext>
            </a:extLst>
          </p:cNvPr>
          <p:cNvPicPr>
            <a:picLocks noChangeAspect="1"/>
          </p:cNvPicPr>
          <p:nvPr userDrawn="1"/>
        </p:nvPicPr>
        <p:blipFill>
          <a:blip r:embed="rId14">
            <a:biLevel thresh="25000"/>
          </a:blip>
          <a:stretch>
            <a:fillRect/>
          </a:stretch>
        </p:blipFill>
        <p:spPr>
          <a:xfrm>
            <a:off x="7533709" y="1945986"/>
            <a:ext cx="711200" cy="825500"/>
          </a:xfrm>
          <a:prstGeom prst="rect">
            <a:avLst/>
          </a:prstGeom>
          <a:solidFill>
            <a:schemeClr val="bg1"/>
          </a:solidFill>
        </p:spPr>
      </p:pic>
      <p:pic>
        <p:nvPicPr>
          <p:cNvPr id="386" name="Picture 385">
            <a:extLst>
              <a:ext uri="{FF2B5EF4-FFF2-40B4-BE49-F238E27FC236}">
                <a16:creationId xmlns:a16="http://schemas.microsoft.com/office/drawing/2014/main" id="{CC76B5F7-5EB0-FB94-FA47-47C16D589BA9}"/>
              </a:ext>
            </a:extLst>
          </p:cNvPr>
          <p:cNvPicPr>
            <a:picLocks noChangeAspect="1"/>
          </p:cNvPicPr>
          <p:nvPr userDrawn="1"/>
        </p:nvPicPr>
        <p:blipFill>
          <a:blip r:embed="rId15">
            <a:biLevel thresh="25000"/>
          </a:blip>
          <a:stretch>
            <a:fillRect/>
          </a:stretch>
        </p:blipFill>
        <p:spPr>
          <a:xfrm>
            <a:off x="776906" y="3198090"/>
            <a:ext cx="939800" cy="482600"/>
          </a:xfrm>
          <a:prstGeom prst="rect">
            <a:avLst/>
          </a:prstGeom>
        </p:spPr>
      </p:pic>
      <p:pic>
        <p:nvPicPr>
          <p:cNvPr id="387" name="Picture 386">
            <a:extLst>
              <a:ext uri="{FF2B5EF4-FFF2-40B4-BE49-F238E27FC236}">
                <a16:creationId xmlns:a16="http://schemas.microsoft.com/office/drawing/2014/main" id="{0B949B89-78C1-216A-9FA9-C0F7B00A6E80}"/>
              </a:ext>
            </a:extLst>
          </p:cNvPr>
          <p:cNvPicPr>
            <a:picLocks noChangeAspect="1"/>
          </p:cNvPicPr>
          <p:nvPr userDrawn="1"/>
        </p:nvPicPr>
        <p:blipFill>
          <a:blip r:embed="rId16">
            <a:biLevel thresh="25000"/>
          </a:blip>
          <a:stretch>
            <a:fillRect/>
          </a:stretch>
        </p:blipFill>
        <p:spPr>
          <a:xfrm>
            <a:off x="2032358" y="3117849"/>
            <a:ext cx="723900" cy="685800"/>
          </a:xfrm>
          <a:prstGeom prst="rect">
            <a:avLst/>
          </a:prstGeom>
        </p:spPr>
      </p:pic>
      <p:pic>
        <p:nvPicPr>
          <p:cNvPr id="388" name="Picture 387">
            <a:extLst>
              <a:ext uri="{FF2B5EF4-FFF2-40B4-BE49-F238E27FC236}">
                <a16:creationId xmlns:a16="http://schemas.microsoft.com/office/drawing/2014/main" id="{99676480-924C-A73C-8346-F3104D9EB74B}"/>
              </a:ext>
            </a:extLst>
          </p:cNvPr>
          <p:cNvPicPr>
            <a:picLocks noChangeAspect="1"/>
          </p:cNvPicPr>
          <p:nvPr userDrawn="1"/>
        </p:nvPicPr>
        <p:blipFill>
          <a:blip r:embed="rId17">
            <a:biLevel thresh="25000"/>
          </a:blip>
          <a:stretch>
            <a:fillRect/>
          </a:stretch>
        </p:blipFill>
        <p:spPr>
          <a:xfrm>
            <a:off x="3044548" y="3071090"/>
            <a:ext cx="825500" cy="749300"/>
          </a:xfrm>
          <a:prstGeom prst="rect">
            <a:avLst/>
          </a:prstGeom>
        </p:spPr>
      </p:pic>
      <p:pic>
        <p:nvPicPr>
          <p:cNvPr id="389" name="Picture 388">
            <a:extLst>
              <a:ext uri="{FF2B5EF4-FFF2-40B4-BE49-F238E27FC236}">
                <a16:creationId xmlns:a16="http://schemas.microsoft.com/office/drawing/2014/main" id="{A30907FF-6E1F-AC73-B0EA-B5BB44691338}"/>
              </a:ext>
            </a:extLst>
          </p:cNvPr>
          <p:cNvPicPr>
            <a:picLocks noChangeAspect="1"/>
          </p:cNvPicPr>
          <p:nvPr userDrawn="1"/>
        </p:nvPicPr>
        <p:blipFill>
          <a:blip r:embed="rId18">
            <a:biLevel thresh="25000"/>
          </a:blip>
          <a:stretch>
            <a:fillRect/>
          </a:stretch>
        </p:blipFill>
        <p:spPr>
          <a:xfrm>
            <a:off x="4217336" y="3083790"/>
            <a:ext cx="736600" cy="736600"/>
          </a:xfrm>
          <a:prstGeom prst="rect">
            <a:avLst/>
          </a:prstGeom>
        </p:spPr>
      </p:pic>
      <p:pic>
        <p:nvPicPr>
          <p:cNvPr id="390" name="Picture 389">
            <a:extLst>
              <a:ext uri="{FF2B5EF4-FFF2-40B4-BE49-F238E27FC236}">
                <a16:creationId xmlns:a16="http://schemas.microsoft.com/office/drawing/2014/main" id="{05AC2046-E488-29A8-C805-3F24981E9473}"/>
              </a:ext>
            </a:extLst>
          </p:cNvPr>
          <p:cNvPicPr>
            <a:picLocks noChangeAspect="1"/>
          </p:cNvPicPr>
          <p:nvPr userDrawn="1"/>
        </p:nvPicPr>
        <p:blipFill>
          <a:blip r:embed="rId19">
            <a:biLevel thresh="25000"/>
          </a:blip>
          <a:stretch>
            <a:fillRect/>
          </a:stretch>
        </p:blipFill>
        <p:spPr>
          <a:xfrm>
            <a:off x="5385332" y="3042804"/>
            <a:ext cx="711200" cy="825500"/>
          </a:xfrm>
          <a:prstGeom prst="rect">
            <a:avLst/>
          </a:prstGeom>
        </p:spPr>
      </p:pic>
      <p:pic>
        <p:nvPicPr>
          <p:cNvPr id="391" name="Picture 390">
            <a:extLst>
              <a:ext uri="{FF2B5EF4-FFF2-40B4-BE49-F238E27FC236}">
                <a16:creationId xmlns:a16="http://schemas.microsoft.com/office/drawing/2014/main" id="{AB833E19-0028-EAA9-F7F9-9C53C8C7BE7B}"/>
              </a:ext>
            </a:extLst>
          </p:cNvPr>
          <p:cNvPicPr>
            <a:picLocks noChangeAspect="1"/>
          </p:cNvPicPr>
          <p:nvPr userDrawn="1"/>
        </p:nvPicPr>
        <p:blipFill>
          <a:blip r:embed="rId20">
            <a:biLevel thresh="25000"/>
          </a:blip>
          <a:stretch>
            <a:fillRect/>
          </a:stretch>
        </p:blipFill>
        <p:spPr>
          <a:xfrm>
            <a:off x="6463677" y="2956790"/>
            <a:ext cx="762000" cy="977900"/>
          </a:xfrm>
          <a:prstGeom prst="rect">
            <a:avLst/>
          </a:prstGeom>
        </p:spPr>
      </p:pic>
      <p:pic>
        <p:nvPicPr>
          <p:cNvPr id="392" name="Picture 391">
            <a:extLst>
              <a:ext uri="{FF2B5EF4-FFF2-40B4-BE49-F238E27FC236}">
                <a16:creationId xmlns:a16="http://schemas.microsoft.com/office/drawing/2014/main" id="{2889FD06-E09E-5EF4-08CC-9C81000308CA}"/>
              </a:ext>
            </a:extLst>
          </p:cNvPr>
          <p:cNvPicPr>
            <a:picLocks noChangeAspect="1"/>
          </p:cNvPicPr>
          <p:nvPr userDrawn="1"/>
        </p:nvPicPr>
        <p:blipFill>
          <a:blip r:embed="rId21">
            <a:biLevel thresh="25000"/>
          </a:blip>
          <a:stretch>
            <a:fillRect/>
          </a:stretch>
        </p:blipFill>
        <p:spPr>
          <a:xfrm>
            <a:off x="7450756" y="3001240"/>
            <a:ext cx="889000" cy="889000"/>
          </a:xfrm>
          <a:prstGeom prst="rect">
            <a:avLst/>
          </a:prstGeom>
          <a:solidFill>
            <a:schemeClr val="bg1"/>
          </a:solidFill>
        </p:spPr>
      </p:pic>
      <p:pic>
        <p:nvPicPr>
          <p:cNvPr id="393" name="Picture 392">
            <a:extLst>
              <a:ext uri="{FF2B5EF4-FFF2-40B4-BE49-F238E27FC236}">
                <a16:creationId xmlns:a16="http://schemas.microsoft.com/office/drawing/2014/main" id="{D8390BC5-EFFB-13C0-8D2C-4B36FB5972E5}"/>
              </a:ext>
            </a:extLst>
          </p:cNvPr>
          <p:cNvPicPr>
            <a:picLocks noChangeAspect="1"/>
          </p:cNvPicPr>
          <p:nvPr userDrawn="1"/>
        </p:nvPicPr>
        <p:blipFill>
          <a:blip r:embed="rId22">
            <a:biLevel thresh="25000"/>
          </a:blip>
          <a:stretch>
            <a:fillRect/>
          </a:stretch>
        </p:blipFill>
        <p:spPr>
          <a:xfrm>
            <a:off x="819568" y="4189844"/>
            <a:ext cx="889000" cy="850900"/>
          </a:xfrm>
          <a:prstGeom prst="rect">
            <a:avLst/>
          </a:prstGeom>
        </p:spPr>
      </p:pic>
      <p:pic>
        <p:nvPicPr>
          <p:cNvPr id="394" name="Picture 393">
            <a:extLst>
              <a:ext uri="{FF2B5EF4-FFF2-40B4-BE49-F238E27FC236}">
                <a16:creationId xmlns:a16="http://schemas.microsoft.com/office/drawing/2014/main" id="{7B2D38FD-5561-6E32-D06A-C8AE39F0D2F9}"/>
              </a:ext>
            </a:extLst>
          </p:cNvPr>
          <p:cNvPicPr>
            <a:picLocks noChangeAspect="1"/>
          </p:cNvPicPr>
          <p:nvPr userDrawn="1"/>
        </p:nvPicPr>
        <p:blipFill>
          <a:blip r:embed="rId23">
            <a:biLevel thresh="25000"/>
          </a:blip>
          <a:stretch>
            <a:fillRect/>
          </a:stretch>
        </p:blipFill>
        <p:spPr>
          <a:xfrm>
            <a:off x="1918694" y="4220440"/>
            <a:ext cx="939800" cy="800100"/>
          </a:xfrm>
          <a:prstGeom prst="rect">
            <a:avLst/>
          </a:prstGeom>
        </p:spPr>
      </p:pic>
      <p:pic>
        <p:nvPicPr>
          <p:cNvPr id="395" name="Picture 394">
            <a:extLst>
              <a:ext uri="{FF2B5EF4-FFF2-40B4-BE49-F238E27FC236}">
                <a16:creationId xmlns:a16="http://schemas.microsoft.com/office/drawing/2014/main" id="{FE01850C-FB35-382C-92A0-C0AC9C29ADCC}"/>
              </a:ext>
            </a:extLst>
          </p:cNvPr>
          <p:cNvPicPr>
            <a:picLocks noChangeAspect="1"/>
          </p:cNvPicPr>
          <p:nvPr userDrawn="1"/>
        </p:nvPicPr>
        <p:blipFill>
          <a:blip r:embed="rId24">
            <a:biLevel thresh="25000"/>
          </a:blip>
          <a:stretch>
            <a:fillRect/>
          </a:stretch>
        </p:blipFill>
        <p:spPr>
          <a:xfrm>
            <a:off x="3052053" y="4195040"/>
            <a:ext cx="825500" cy="825500"/>
          </a:xfrm>
          <a:prstGeom prst="rect">
            <a:avLst/>
          </a:prstGeom>
        </p:spPr>
      </p:pic>
      <p:pic>
        <p:nvPicPr>
          <p:cNvPr id="396" name="Picture 395">
            <a:extLst>
              <a:ext uri="{FF2B5EF4-FFF2-40B4-BE49-F238E27FC236}">
                <a16:creationId xmlns:a16="http://schemas.microsoft.com/office/drawing/2014/main" id="{011E8733-1236-53F6-2053-F66E20412DAF}"/>
              </a:ext>
            </a:extLst>
          </p:cNvPr>
          <p:cNvPicPr>
            <a:picLocks noChangeAspect="1"/>
          </p:cNvPicPr>
          <p:nvPr userDrawn="1"/>
        </p:nvPicPr>
        <p:blipFill>
          <a:blip r:embed="rId25">
            <a:biLevel thresh="25000"/>
          </a:blip>
          <a:stretch>
            <a:fillRect/>
          </a:stretch>
        </p:blipFill>
        <p:spPr>
          <a:xfrm>
            <a:off x="4187836" y="4304144"/>
            <a:ext cx="825500" cy="622300"/>
          </a:xfrm>
          <a:prstGeom prst="rect">
            <a:avLst/>
          </a:prstGeom>
        </p:spPr>
      </p:pic>
      <p:pic>
        <p:nvPicPr>
          <p:cNvPr id="397" name="Picture 396">
            <a:extLst>
              <a:ext uri="{FF2B5EF4-FFF2-40B4-BE49-F238E27FC236}">
                <a16:creationId xmlns:a16="http://schemas.microsoft.com/office/drawing/2014/main" id="{58430154-9D89-8281-ED96-7E8F104F3D28}"/>
              </a:ext>
            </a:extLst>
          </p:cNvPr>
          <p:cNvPicPr>
            <a:picLocks noChangeAspect="1"/>
          </p:cNvPicPr>
          <p:nvPr userDrawn="1"/>
        </p:nvPicPr>
        <p:blipFill>
          <a:blip r:embed="rId26">
            <a:biLevel thresh="25000"/>
          </a:blip>
          <a:stretch>
            <a:fillRect/>
          </a:stretch>
        </p:blipFill>
        <p:spPr>
          <a:xfrm>
            <a:off x="5340649" y="4195040"/>
            <a:ext cx="825500" cy="825500"/>
          </a:xfrm>
          <a:prstGeom prst="rect">
            <a:avLst/>
          </a:prstGeom>
        </p:spPr>
      </p:pic>
      <p:pic>
        <p:nvPicPr>
          <p:cNvPr id="398" name="Picture 397">
            <a:extLst>
              <a:ext uri="{FF2B5EF4-FFF2-40B4-BE49-F238E27FC236}">
                <a16:creationId xmlns:a16="http://schemas.microsoft.com/office/drawing/2014/main" id="{FA682A78-3670-16D9-DED5-B9309C59F9E1}"/>
              </a:ext>
            </a:extLst>
          </p:cNvPr>
          <p:cNvPicPr>
            <a:picLocks noChangeAspect="1"/>
          </p:cNvPicPr>
          <p:nvPr userDrawn="1"/>
        </p:nvPicPr>
        <p:blipFill>
          <a:blip r:embed="rId27">
            <a:biLevel thresh="25000"/>
          </a:blip>
          <a:stretch>
            <a:fillRect/>
          </a:stretch>
        </p:blipFill>
        <p:spPr>
          <a:xfrm>
            <a:off x="6486190" y="4131540"/>
            <a:ext cx="698500" cy="952500"/>
          </a:xfrm>
          <a:prstGeom prst="rect">
            <a:avLst/>
          </a:prstGeom>
        </p:spPr>
      </p:pic>
      <p:pic>
        <p:nvPicPr>
          <p:cNvPr id="399" name="Picture 398">
            <a:extLst>
              <a:ext uri="{FF2B5EF4-FFF2-40B4-BE49-F238E27FC236}">
                <a16:creationId xmlns:a16="http://schemas.microsoft.com/office/drawing/2014/main" id="{7C06A833-5804-414A-7418-E6DCC01F2E98}"/>
              </a:ext>
            </a:extLst>
          </p:cNvPr>
          <p:cNvPicPr>
            <a:picLocks noChangeAspect="1"/>
          </p:cNvPicPr>
          <p:nvPr userDrawn="1"/>
        </p:nvPicPr>
        <p:blipFill>
          <a:blip r:embed="rId28">
            <a:biLevel thresh="25000"/>
          </a:blip>
          <a:stretch>
            <a:fillRect/>
          </a:stretch>
        </p:blipFill>
        <p:spPr>
          <a:xfrm>
            <a:off x="7571809" y="4195040"/>
            <a:ext cx="673100" cy="825500"/>
          </a:xfrm>
          <a:prstGeom prst="rect">
            <a:avLst/>
          </a:prstGeom>
          <a:solidFill>
            <a:schemeClr val="bg1"/>
          </a:solidFill>
        </p:spPr>
      </p:pic>
      <p:pic>
        <p:nvPicPr>
          <p:cNvPr id="400" name="Picture 399">
            <a:extLst>
              <a:ext uri="{FF2B5EF4-FFF2-40B4-BE49-F238E27FC236}">
                <a16:creationId xmlns:a16="http://schemas.microsoft.com/office/drawing/2014/main" id="{89A79800-BBED-6E63-2C9F-BC26E3AC3ECD}"/>
              </a:ext>
            </a:extLst>
          </p:cNvPr>
          <p:cNvPicPr>
            <a:picLocks noChangeAspect="1"/>
          </p:cNvPicPr>
          <p:nvPr userDrawn="1"/>
        </p:nvPicPr>
        <p:blipFill>
          <a:blip r:embed="rId29">
            <a:biLevel thresh="25000"/>
          </a:blip>
          <a:stretch>
            <a:fillRect/>
          </a:stretch>
        </p:blipFill>
        <p:spPr>
          <a:xfrm>
            <a:off x="841386" y="5372099"/>
            <a:ext cx="825500" cy="825500"/>
          </a:xfrm>
          <a:prstGeom prst="rect">
            <a:avLst/>
          </a:prstGeom>
        </p:spPr>
      </p:pic>
      <p:pic>
        <p:nvPicPr>
          <p:cNvPr id="401" name="Picture 400">
            <a:extLst>
              <a:ext uri="{FF2B5EF4-FFF2-40B4-BE49-F238E27FC236}">
                <a16:creationId xmlns:a16="http://schemas.microsoft.com/office/drawing/2014/main" id="{0D7263AC-64DB-9ADD-3B1D-722EBB121507}"/>
              </a:ext>
            </a:extLst>
          </p:cNvPr>
          <p:cNvPicPr>
            <a:picLocks noChangeAspect="1"/>
          </p:cNvPicPr>
          <p:nvPr userDrawn="1"/>
        </p:nvPicPr>
        <p:blipFill>
          <a:blip r:embed="rId30">
            <a:biLevel thresh="25000"/>
          </a:blip>
          <a:stretch>
            <a:fillRect/>
          </a:stretch>
        </p:blipFill>
        <p:spPr>
          <a:xfrm>
            <a:off x="2030280" y="5364594"/>
            <a:ext cx="787400" cy="825500"/>
          </a:xfrm>
          <a:prstGeom prst="rect">
            <a:avLst/>
          </a:prstGeom>
        </p:spPr>
      </p:pic>
      <p:pic>
        <p:nvPicPr>
          <p:cNvPr id="402" name="Picture 401">
            <a:extLst>
              <a:ext uri="{FF2B5EF4-FFF2-40B4-BE49-F238E27FC236}">
                <a16:creationId xmlns:a16="http://schemas.microsoft.com/office/drawing/2014/main" id="{EE3DD6A9-243A-A84F-B2D9-41312A0E5D8F}"/>
              </a:ext>
            </a:extLst>
          </p:cNvPr>
          <p:cNvPicPr>
            <a:picLocks noChangeAspect="1"/>
          </p:cNvPicPr>
          <p:nvPr userDrawn="1"/>
        </p:nvPicPr>
        <p:blipFill>
          <a:blip r:embed="rId31">
            <a:biLevel thresh="25000"/>
          </a:blip>
          <a:stretch>
            <a:fillRect/>
          </a:stretch>
        </p:blipFill>
        <p:spPr>
          <a:xfrm>
            <a:off x="3198103" y="5378449"/>
            <a:ext cx="533400" cy="825500"/>
          </a:xfrm>
          <a:prstGeom prst="rect">
            <a:avLst/>
          </a:prstGeom>
        </p:spPr>
      </p:pic>
      <p:pic>
        <p:nvPicPr>
          <p:cNvPr id="403" name="Picture 402">
            <a:extLst>
              <a:ext uri="{FF2B5EF4-FFF2-40B4-BE49-F238E27FC236}">
                <a16:creationId xmlns:a16="http://schemas.microsoft.com/office/drawing/2014/main" id="{8323235E-6DAE-03A7-BBC6-D8A7CDE2E250}"/>
              </a:ext>
            </a:extLst>
          </p:cNvPr>
          <p:cNvPicPr>
            <a:picLocks noChangeAspect="1"/>
          </p:cNvPicPr>
          <p:nvPr userDrawn="1"/>
        </p:nvPicPr>
        <p:blipFill>
          <a:blip r:embed="rId32">
            <a:biLevel thresh="25000"/>
          </a:blip>
          <a:stretch>
            <a:fillRect/>
          </a:stretch>
        </p:blipFill>
        <p:spPr>
          <a:xfrm>
            <a:off x="4176868" y="5524499"/>
            <a:ext cx="825500" cy="533400"/>
          </a:xfrm>
          <a:prstGeom prst="rect">
            <a:avLst/>
          </a:prstGeom>
        </p:spPr>
      </p:pic>
      <p:pic>
        <p:nvPicPr>
          <p:cNvPr id="404" name="Picture 403">
            <a:extLst>
              <a:ext uri="{FF2B5EF4-FFF2-40B4-BE49-F238E27FC236}">
                <a16:creationId xmlns:a16="http://schemas.microsoft.com/office/drawing/2014/main" id="{B276BD52-2C14-52F7-8336-28E7AA025ED0}"/>
              </a:ext>
            </a:extLst>
          </p:cNvPr>
          <p:cNvPicPr>
            <a:picLocks noChangeAspect="1"/>
          </p:cNvPicPr>
          <p:nvPr userDrawn="1"/>
        </p:nvPicPr>
        <p:blipFill>
          <a:blip r:embed="rId33">
            <a:biLevel thresh="25000"/>
          </a:blip>
          <a:stretch>
            <a:fillRect/>
          </a:stretch>
        </p:blipFill>
        <p:spPr>
          <a:xfrm>
            <a:off x="5364896" y="5339194"/>
            <a:ext cx="698500" cy="800100"/>
          </a:xfrm>
          <a:prstGeom prst="rect">
            <a:avLst/>
          </a:prstGeom>
        </p:spPr>
      </p:pic>
      <p:pic>
        <p:nvPicPr>
          <p:cNvPr id="405" name="Picture 404">
            <a:extLst>
              <a:ext uri="{FF2B5EF4-FFF2-40B4-BE49-F238E27FC236}">
                <a16:creationId xmlns:a16="http://schemas.microsoft.com/office/drawing/2014/main" id="{F1B6B62A-74FD-A9FF-07DE-5FC4BB71B50F}"/>
              </a:ext>
            </a:extLst>
          </p:cNvPr>
          <p:cNvPicPr>
            <a:picLocks noChangeAspect="1"/>
          </p:cNvPicPr>
          <p:nvPr userDrawn="1"/>
        </p:nvPicPr>
        <p:blipFill>
          <a:blip r:embed="rId34">
            <a:biLevel thresh="25000"/>
          </a:blip>
          <a:stretch>
            <a:fillRect/>
          </a:stretch>
        </p:blipFill>
        <p:spPr>
          <a:xfrm>
            <a:off x="6651290" y="5372099"/>
            <a:ext cx="368300" cy="800100"/>
          </a:xfrm>
          <a:prstGeom prst="rect">
            <a:avLst/>
          </a:prstGeom>
        </p:spPr>
      </p:pic>
      <p:pic>
        <p:nvPicPr>
          <p:cNvPr id="406" name="Picture 405">
            <a:extLst>
              <a:ext uri="{FF2B5EF4-FFF2-40B4-BE49-F238E27FC236}">
                <a16:creationId xmlns:a16="http://schemas.microsoft.com/office/drawing/2014/main" id="{3678BAC5-8F75-6100-907C-02A81534B247}"/>
              </a:ext>
            </a:extLst>
          </p:cNvPr>
          <p:cNvPicPr>
            <a:picLocks noChangeAspect="1"/>
          </p:cNvPicPr>
          <p:nvPr userDrawn="1"/>
        </p:nvPicPr>
        <p:blipFill>
          <a:blip r:embed="rId35">
            <a:biLevel thresh="25000"/>
          </a:blip>
          <a:stretch>
            <a:fillRect/>
          </a:stretch>
        </p:blipFill>
        <p:spPr>
          <a:xfrm>
            <a:off x="7508309" y="5364594"/>
            <a:ext cx="736600" cy="749300"/>
          </a:xfrm>
          <a:prstGeom prst="rect">
            <a:avLst/>
          </a:prstGeom>
          <a:solidFill>
            <a:schemeClr val="bg1"/>
          </a:solidFill>
        </p:spPr>
      </p:pic>
      <p:pic>
        <p:nvPicPr>
          <p:cNvPr id="407" name="Picture 406">
            <a:extLst>
              <a:ext uri="{FF2B5EF4-FFF2-40B4-BE49-F238E27FC236}">
                <a16:creationId xmlns:a16="http://schemas.microsoft.com/office/drawing/2014/main" id="{EF05C2FB-35C9-5AF8-FEA5-D8E207B9FF61}"/>
              </a:ext>
            </a:extLst>
          </p:cNvPr>
          <p:cNvPicPr>
            <a:picLocks noChangeAspect="1"/>
          </p:cNvPicPr>
          <p:nvPr userDrawn="1"/>
        </p:nvPicPr>
        <p:blipFill>
          <a:blip r:embed="rId36">
            <a:biLevel thresh="25000"/>
          </a:blip>
          <a:stretch>
            <a:fillRect/>
          </a:stretch>
        </p:blipFill>
        <p:spPr>
          <a:xfrm>
            <a:off x="5359932" y="822613"/>
            <a:ext cx="762000" cy="749300"/>
          </a:xfrm>
          <a:prstGeom prst="rect">
            <a:avLst/>
          </a:prstGeom>
          <a:solidFill>
            <a:schemeClr val="bg1"/>
          </a:solidFill>
        </p:spPr>
      </p:pic>
      <p:sp>
        <p:nvSpPr>
          <p:cNvPr id="9" name="TextBox 8">
            <a:extLst>
              <a:ext uri="{FF2B5EF4-FFF2-40B4-BE49-F238E27FC236}">
                <a16:creationId xmlns:a16="http://schemas.microsoft.com/office/drawing/2014/main" id="{64A4C1AE-E4EC-4B0C-0C36-1842F376862A}"/>
              </a:ext>
            </a:extLst>
          </p:cNvPr>
          <p:cNvSpPr txBox="1"/>
          <p:nvPr userDrawn="1"/>
        </p:nvSpPr>
        <p:spPr>
          <a:xfrm>
            <a:off x="2388450" y="234474"/>
            <a:ext cx="4470054" cy="300082"/>
          </a:xfrm>
          <a:prstGeom prst="rect">
            <a:avLst/>
          </a:prstGeom>
          <a:noFill/>
        </p:spPr>
        <p:txBody>
          <a:bodyPr wrap="square" rtlCol="0">
            <a:spAutoFit/>
          </a:bodyPr>
          <a:lstStyle/>
          <a:p>
            <a:pPr algn="l" defTabSz="685800" hangingPunct="1"/>
            <a:r>
              <a:rPr lang="en-US" sz="1350" kern="1200" dirty="0">
                <a:solidFill>
                  <a:srgbClr val="FFFFFF"/>
                </a:solidFill>
              </a:rPr>
              <a:t>Copy and paste icons to use in your slides</a:t>
            </a:r>
          </a:p>
        </p:txBody>
      </p:sp>
    </p:spTree>
    <p:extLst>
      <p:ext uri="{BB962C8B-B14F-4D97-AF65-F5344CB8AC3E}">
        <p14:creationId xmlns:p14="http://schemas.microsoft.com/office/powerpoint/2010/main" val="23624705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7BCF-1D46-4CBE-919B-37E221F85493}"/>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6B4C890F-FD54-4E0C-9FAD-8A40BDA21B68}"/>
              </a:ext>
            </a:extLst>
          </p:cNvPr>
          <p:cNvSpPr>
            <a:spLocks noGrp="1"/>
          </p:cNvSpPr>
          <p:nvPr>
            <p:ph type="subTitle" idx="1"/>
          </p:nvPr>
        </p:nvSpPr>
        <p:spPr>
          <a:xfrm>
            <a:off x="1143000" y="3602038"/>
            <a:ext cx="6858000" cy="1655762"/>
          </a:xfrm>
        </p:spPr>
        <p:txBody>
          <a:bodyPr/>
          <a:lstStyle>
            <a:lvl1pPr marL="0" indent="0" algn="ctr">
              <a:buNone/>
              <a:defRPr sz="1350"/>
            </a:lvl1pPr>
            <a:lvl2pPr marL="257177" indent="0" algn="ctr">
              <a:buNone/>
              <a:defRPr sz="1125"/>
            </a:lvl2pPr>
            <a:lvl3pPr marL="514355" indent="0" algn="ctr">
              <a:buNone/>
              <a:defRPr sz="1013"/>
            </a:lvl3pPr>
            <a:lvl4pPr marL="771532" indent="0" algn="ctr">
              <a:buNone/>
              <a:defRPr sz="900"/>
            </a:lvl4pPr>
            <a:lvl5pPr marL="1028708" indent="0" algn="ctr">
              <a:buNone/>
              <a:defRPr sz="900"/>
            </a:lvl5pPr>
            <a:lvl6pPr marL="1285886" indent="0" algn="ctr">
              <a:buNone/>
              <a:defRPr sz="900"/>
            </a:lvl6pPr>
            <a:lvl7pPr marL="1543063" indent="0" algn="ctr">
              <a:buNone/>
              <a:defRPr sz="900"/>
            </a:lvl7pPr>
            <a:lvl8pPr marL="1800240" indent="0" algn="ctr">
              <a:buNone/>
              <a:defRPr sz="900"/>
            </a:lvl8pPr>
            <a:lvl9pPr marL="2057417"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999B45-C048-4580-B3F9-C8E7D799BC69}"/>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105D4889-C3EF-4826-98D0-E8847E48E8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72CA1F-F508-4A2E-986C-61A6493EBE9D}"/>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428616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DCFD-6CC6-4B8D-9B32-45BF267691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FD648E-FC9C-427E-BD07-BE091A42C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1D99D2-EE2E-46B5-ADA7-D242C7E5A362}"/>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3481789D-7E11-452B-803E-E8EE12F3F3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EB0343-A7B0-4561-A8C8-017B833ED72F}"/>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4042439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FB7-E774-4241-B87F-4CFA9DB5FFA4}"/>
              </a:ext>
            </a:extLst>
          </p:cNvPr>
          <p:cNvSpPr>
            <a:spLocks noGrp="1"/>
          </p:cNvSpPr>
          <p:nvPr>
            <p:ph type="title"/>
          </p:nvPr>
        </p:nvSpPr>
        <p:spPr>
          <a:xfrm>
            <a:off x="623889" y="1709739"/>
            <a:ext cx="7886700" cy="2852737"/>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DA2103-0326-4648-ACEF-BA7018509D0D}"/>
              </a:ext>
            </a:extLst>
          </p:cNvPr>
          <p:cNvSpPr>
            <a:spLocks noGrp="1"/>
          </p:cNvSpPr>
          <p:nvPr>
            <p:ph type="body" idx="1"/>
          </p:nvPr>
        </p:nvSpPr>
        <p:spPr>
          <a:xfrm>
            <a:off x="623889" y="4589466"/>
            <a:ext cx="7886700" cy="1500187"/>
          </a:xfrm>
        </p:spPr>
        <p:txBody>
          <a:bodyPr/>
          <a:lstStyle>
            <a:lvl1pPr marL="0" indent="0">
              <a:buNone/>
              <a:defRPr sz="1350">
                <a:solidFill>
                  <a:schemeClr val="tx1">
                    <a:tint val="75000"/>
                  </a:schemeClr>
                </a:solidFill>
              </a:defRPr>
            </a:lvl1pPr>
            <a:lvl2pPr marL="257177" indent="0">
              <a:buNone/>
              <a:defRPr sz="1125">
                <a:solidFill>
                  <a:schemeClr val="tx1">
                    <a:tint val="75000"/>
                  </a:schemeClr>
                </a:solidFill>
              </a:defRPr>
            </a:lvl2pPr>
            <a:lvl3pPr marL="514355" indent="0">
              <a:buNone/>
              <a:defRPr sz="1013">
                <a:solidFill>
                  <a:schemeClr val="tx1">
                    <a:tint val="75000"/>
                  </a:schemeClr>
                </a:solidFill>
              </a:defRPr>
            </a:lvl3pPr>
            <a:lvl4pPr marL="771532" indent="0">
              <a:buNone/>
              <a:defRPr sz="900">
                <a:solidFill>
                  <a:schemeClr val="tx1">
                    <a:tint val="75000"/>
                  </a:schemeClr>
                </a:solidFill>
              </a:defRPr>
            </a:lvl4pPr>
            <a:lvl5pPr marL="1028708" indent="0">
              <a:buNone/>
              <a:defRPr sz="900">
                <a:solidFill>
                  <a:schemeClr val="tx1">
                    <a:tint val="75000"/>
                  </a:schemeClr>
                </a:solidFill>
              </a:defRPr>
            </a:lvl5pPr>
            <a:lvl6pPr marL="1285886" indent="0">
              <a:buNone/>
              <a:defRPr sz="900">
                <a:solidFill>
                  <a:schemeClr val="tx1">
                    <a:tint val="75000"/>
                  </a:schemeClr>
                </a:solidFill>
              </a:defRPr>
            </a:lvl6pPr>
            <a:lvl7pPr marL="1543063" indent="0">
              <a:buNone/>
              <a:defRPr sz="900">
                <a:solidFill>
                  <a:schemeClr val="tx1">
                    <a:tint val="75000"/>
                  </a:schemeClr>
                </a:solidFill>
              </a:defRPr>
            </a:lvl7pPr>
            <a:lvl8pPr marL="1800240" indent="0">
              <a:buNone/>
              <a:defRPr sz="900">
                <a:solidFill>
                  <a:schemeClr val="tx1">
                    <a:tint val="75000"/>
                  </a:schemeClr>
                </a:solidFill>
              </a:defRPr>
            </a:lvl8pPr>
            <a:lvl9pPr marL="2057417"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FD416-90D6-48FF-962F-ACC49983F90F}"/>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9395593C-8313-4AB0-840E-8F5E4CEC4F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9DACC-F175-4E1D-AE04-0FFA569E33CA}"/>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2253372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E4A4-E369-4C6D-8C15-7323D3530B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050BCB-4ACD-4E97-A94A-BBED875FD1C9}"/>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BAABD6-C27B-485F-AB78-3AD153DB6B75}"/>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22ADE5-937A-41ED-BC92-E9A50094AB0C}"/>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6" name="Footer Placeholder 5">
            <a:extLst>
              <a:ext uri="{FF2B5EF4-FFF2-40B4-BE49-F238E27FC236}">
                <a16:creationId xmlns:a16="http://schemas.microsoft.com/office/drawing/2014/main" id="{E05A494C-2310-4700-BC90-E04FE91E93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BC7B46-62B2-4304-BE5B-5EDCB0DF0EC9}"/>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1062468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AC1F-1F45-472A-A3AA-E6994CD02904}"/>
              </a:ext>
            </a:extLst>
          </p:cNvPr>
          <p:cNvSpPr>
            <a:spLocks noGrp="1"/>
          </p:cNvSpPr>
          <p:nvPr>
            <p:ph type="title"/>
          </p:nvPr>
        </p:nvSpPr>
        <p:spPr>
          <a:xfrm>
            <a:off x="629842"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0C660-EC31-41DE-8623-B8BB9BF61354}"/>
              </a:ext>
            </a:extLst>
          </p:cNvPr>
          <p:cNvSpPr>
            <a:spLocks noGrp="1"/>
          </p:cNvSpPr>
          <p:nvPr>
            <p:ph type="body" idx="1"/>
          </p:nvPr>
        </p:nvSpPr>
        <p:spPr>
          <a:xfrm>
            <a:off x="629844" y="1681163"/>
            <a:ext cx="3868340" cy="823912"/>
          </a:xfrm>
        </p:spPr>
        <p:txBody>
          <a:bodyPr anchor="b"/>
          <a:lstStyle>
            <a:lvl1pPr marL="0" indent="0">
              <a:buNone/>
              <a:defRPr sz="1350" b="1"/>
            </a:lvl1pPr>
            <a:lvl2pPr marL="257177" indent="0">
              <a:buNone/>
              <a:defRPr sz="1125" b="1"/>
            </a:lvl2pPr>
            <a:lvl3pPr marL="514355" indent="0">
              <a:buNone/>
              <a:defRPr sz="1013" b="1"/>
            </a:lvl3pPr>
            <a:lvl4pPr marL="771532" indent="0">
              <a:buNone/>
              <a:defRPr sz="900" b="1"/>
            </a:lvl4pPr>
            <a:lvl5pPr marL="1028708" indent="0">
              <a:buNone/>
              <a:defRPr sz="900" b="1"/>
            </a:lvl5pPr>
            <a:lvl6pPr marL="1285886" indent="0">
              <a:buNone/>
              <a:defRPr sz="900" b="1"/>
            </a:lvl6pPr>
            <a:lvl7pPr marL="1543063" indent="0">
              <a:buNone/>
              <a:defRPr sz="900" b="1"/>
            </a:lvl7pPr>
            <a:lvl8pPr marL="1800240" indent="0">
              <a:buNone/>
              <a:defRPr sz="900" b="1"/>
            </a:lvl8pPr>
            <a:lvl9pPr marL="2057417"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C986B-F13B-4B39-BC10-F42AD9F850DD}"/>
              </a:ext>
            </a:extLst>
          </p:cNvPr>
          <p:cNvSpPr>
            <a:spLocks noGrp="1"/>
          </p:cNvSpPr>
          <p:nvPr>
            <p:ph sz="half" idx="2"/>
          </p:nvPr>
        </p:nvSpPr>
        <p:spPr>
          <a:xfrm>
            <a:off x="629844"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E92009-B278-4155-B4BA-F46D20D5BD0B}"/>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77" indent="0">
              <a:buNone/>
              <a:defRPr sz="1125" b="1"/>
            </a:lvl2pPr>
            <a:lvl3pPr marL="514355" indent="0">
              <a:buNone/>
              <a:defRPr sz="1013" b="1"/>
            </a:lvl3pPr>
            <a:lvl4pPr marL="771532" indent="0">
              <a:buNone/>
              <a:defRPr sz="900" b="1"/>
            </a:lvl4pPr>
            <a:lvl5pPr marL="1028708" indent="0">
              <a:buNone/>
              <a:defRPr sz="900" b="1"/>
            </a:lvl5pPr>
            <a:lvl6pPr marL="1285886" indent="0">
              <a:buNone/>
              <a:defRPr sz="900" b="1"/>
            </a:lvl6pPr>
            <a:lvl7pPr marL="1543063" indent="0">
              <a:buNone/>
              <a:defRPr sz="900" b="1"/>
            </a:lvl7pPr>
            <a:lvl8pPr marL="1800240" indent="0">
              <a:buNone/>
              <a:defRPr sz="900" b="1"/>
            </a:lvl8pPr>
            <a:lvl9pPr marL="2057417"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8DA4E5A7-0786-4339-A4C2-1DA17EE1B141}"/>
              </a:ext>
            </a:extLst>
          </p:cNvPr>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E793B4-02C9-4A45-9CCE-6DFE9BF277E8}"/>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8" name="Footer Placeholder 7">
            <a:extLst>
              <a:ext uri="{FF2B5EF4-FFF2-40B4-BE49-F238E27FC236}">
                <a16:creationId xmlns:a16="http://schemas.microsoft.com/office/drawing/2014/main" id="{8327A82A-4EE6-4FC7-BC9F-7875831C94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F59C5E-F012-4FA8-A90B-1C3A763BF8BA}"/>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3705962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7E144-E970-4A2A-9E3F-CFF3279522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EFE8D0-6A12-4704-A70B-349AEF80DD04}"/>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4" name="Footer Placeholder 3">
            <a:extLst>
              <a:ext uri="{FF2B5EF4-FFF2-40B4-BE49-F238E27FC236}">
                <a16:creationId xmlns:a16="http://schemas.microsoft.com/office/drawing/2014/main" id="{BDBA7B2C-1EC8-4DC0-BCB5-08B9400FC1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CCBE1A-4EC7-43D0-BC45-E6DB6914CCF2}"/>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248851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plain conten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AF6B-2FE3-5077-FF89-3E88EA21901D}"/>
              </a:ext>
            </a:extLst>
          </p:cNvPr>
          <p:cNvSpPr>
            <a:spLocks noGrp="1"/>
          </p:cNvSpPr>
          <p:nvPr>
            <p:ph type="title"/>
          </p:nvPr>
        </p:nvSpPr>
        <p:spPr/>
        <p:txBody>
          <a:bodyPr>
            <a:normAutofit/>
          </a:bodyPr>
          <a:lstStyle>
            <a:lvl1pPr>
              <a:defRPr sz="4000" b="1"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9">
            <a:extLst>
              <a:ext uri="{FF2B5EF4-FFF2-40B4-BE49-F238E27FC236}">
                <a16:creationId xmlns:a16="http://schemas.microsoft.com/office/drawing/2014/main" id="{79DADF3E-91CD-EC8B-BA7F-7AE778A80EAA}"/>
              </a:ext>
            </a:extLst>
          </p:cNvPr>
          <p:cNvSpPr>
            <a:spLocks noGrp="1"/>
          </p:cNvSpPr>
          <p:nvPr>
            <p:ph sz="quarter" idx="13"/>
          </p:nvPr>
        </p:nvSpPr>
        <p:spPr>
          <a:xfrm>
            <a:off x="628650" y="1916195"/>
            <a:ext cx="7886700" cy="42758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779705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A27A6-F451-440C-8AD9-B6E4FEE86BE9}"/>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3" name="Footer Placeholder 2">
            <a:extLst>
              <a:ext uri="{FF2B5EF4-FFF2-40B4-BE49-F238E27FC236}">
                <a16:creationId xmlns:a16="http://schemas.microsoft.com/office/drawing/2014/main" id="{D878608C-8577-455F-8EAF-797AB3B142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8FBAB4-34BA-4AD1-A350-FD0AF1440C22}"/>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815365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6AD6-BC06-4D85-AA59-4836A2B0AB39}"/>
              </a:ext>
            </a:extLst>
          </p:cNvPr>
          <p:cNvSpPr>
            <a:spLocks noGrp="1"/>
          </p:cNvSpPr>
          <p:nvPr>
            <p:ph type="title"/>
          </p:nvPr>
        </p:nvSpPr>
        <p:spPr>
          <a:xfrm>
            <a:off x="629843" y="457200"/>
            <a:ext cx="2949177" cy="160020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AFBB22-8DE8-40ED-AFB1-9D1A23268FCA}"/>
              </a:ext>
            </a:extLst>
          </p:cNvPr>
          <p:cNvSpPr>
            <a:spLocks noGrp="1"/>
          </p:cNvSpPr>
          <p:nvPr>
            <p:ph idx="1"/>
          </p:nvPr>
        </p:nvSpPr>
        <p:spPr>
          <a:xfrm>
            <a:off x="3887391" y="987426"/>
            <a:ext cx="4629151"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0DECF1-D558-4DEE-8CE9-1437E61E28BE}"/>
              </a:ext>
            </a:extLst>
          </p:cNvPr>
          <p:cNvSpPr>
            <a:spLocks noGrp="1"/>
          </p:cNvSpPr>
          <p:nvPr>
            <p:ph type="body" sz="half" idx="2"/>
          </p:nvPr>
        </p:nvSpPr>
        <p:spPr>
          <a:xfrm>
            <a:off x="629843" y="2057400"/>
            <a:ext cx="2949177" cy="3811588"/>
          </a:xfrm>
        </p:spPr>
        <p:txBody>
          <a:bodyPr/>
          <a:lstStyle>
            <a:lvl1pPr marL="0" indent="0">
              <a:buNone/>
              <a:defRPr sz="900"/>
            </a:lvl1pPr>
            <a:lvl2pPr marL="257177" indent="0">
              <a:buNone/>
              <a:defRPr sz="788"/>
            </a:lvl2pPr>
            <a:lvl3pPr marL="514355" indent="0">
              <a:buNone/>
              <a:defRPr sz="675"/>
            </a:lvl3pPr>
            <a:lvl4pPr marL="771532" indent="0">
              <a:buNone/>
              <a:defRPr sz="563"/>
            </a:lvl4pPr>
            <a:lvl5pPr marL="1028708" indent="0">
              <a:buNone/>
              <a:defRPr sz="563"/>
            </a:lvl5pPr>
            <a:lvl6pPr marL="1285886" indent="0">
              <a:buNone/>
              <a:defRPr sz="563"/>
            </a:lvl6pPr>
            <a:lvl7pPr marL="1543063" indent="0">
              <a:buNone/>
              <a:defRPr sz="563"/>
            </a:lvl7pPr>
            <a:lvl8pPr marL="1800240" indent="0">
              <a:buNone/>
              <a:defRPr sz="563"/>
            </a:lvl8pPr>
            <a:lvl9pPr marL="2057417"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9DB678C4-2039-4C38-9C1D-65C355B8EA3A}"/>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6" name="Footer Placeholder 5">
            <a:extLst>
              <a:ext uri="{FF2B5EF4-FFF2-40B4-BE49-F238E27FC236}">
                <a16:creationId xmlns:a16="http://schemas.microsoft.com/office/drawing/2014/main" id="{6429F1EA-D803-412E-8750-B1BC8C5513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BC713D-A249-44F6-8645-793F096A6BAB}"/>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3572721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CBF5-2C2C-47A3-8B42-D8B72A77A691}"/>
              </a:ext>
            </a:extLst>
          </p:cNvPr>
          <p:cNvSpPr>
            <a:spLocks noGrp="1"/>
          </p:cNvSpPr>
          <p:nvPr>
            <p:ph type="title"/>
          </p:nvPr>
        </p:nvSpPr>
        <p:spPr>
          <a:xfrm>
            <a:off x="629843" y="457200"/>
            <a:ext cx="2949177" cy="160020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CA8390-0356-46EA-B0A9-BC4D2E6BD12A}"/>
              </a:ext>
            </a:extLst>
          </p:cNvPr>
          <p:cNvSpPr>
            <a:spLocks noGrp="1"/>
          </p:cNvSpPr>
          <p:nvPr>
            <p:ph type="pic" idx="1"/>
          </p:nvPr>
        </p:nvSpPr>
        <p:spPr>
          <a:xfrm>
            <a:off x="3887391" y="987426"/>
            <a:ext cx="4629151" cy="4873625"/>
          </a:xfrm>
        </p:spPr>
        <p:txBody>
          <a:bodyPr/>
          <a:lstStyle>
            <a:lvl1pPr marL="0" indent="0">
              <a:buNone/>
              <a:defRPr sz="1800"/>
            </a:lvl1pPr>
            <a:lvl2pPr marL="257177" indent="0">
              <a:buNone/>
              <a:defRPr sz="1575"/>
            </a:lvl2pPr>
            <a:lvl3pPr marL="514355" indent="0">
              <a:buNone/>
              <a:defRPr sz="1350"/>
            </a:lvl3pPr>
            <a:lvl4pPr marL="771532" indent="0">
              <a:buNone/>
              <a:defRPr sz="1125"/>
            </a:lvl4pPr>
            <a:lvl5pPr marL="1028708" indent="0">
              <a:buNone/>
              <a:defRPr sz="1125"/>
            </a:lvl5pPr>
            <a:lvl6pPr marL="1285886" indent="0">
              <a:buNone/>
              <a:defRPr sz="1125"/>
            </a:lvl6pPr>
            <a:lvl7pPr marL="1543063" indent="0">
              <a:buNone/>
              <a:defRPr sz="1125"/>
            </a:lvl7pPr>
            <a:lvl8pPr marL="1800240" indent="0">
              <a:buNone/>
              <a:defRPr sz="1125"/>
            </a:lvl8pPr>
            <a:lvl9pPr marL="2057417" indent="0">
              <a:buNone/>
              <a:defRPr sz="1125"/>
            </a:lvl9pPr>
          </a:lstStyle>
          <a:p>
            <a:endParaRPr lang="en-GB"/>
          </a:p>
        </p:txBody>
      </p:sp>
      <p:sp>
        <p:nvSpPr>
          <p:cNvPr id="4" name="Text Placeholder 3">
            <a:extLst>
              <a:ext uri="{FF2B5EF4-FFF2-40B4-BE49-F238E27FC236}">
                <a16:creationId xmlns:a16="http://schemas.microsoft.com/office/drawing/2014/main" id="{DD254FF3-2D4E-4BD6-A857-DCB0236C210D}"/>
              </a:ext>
            </a:extLst>
          </p:cNvPr>
          <p:cNvSpPr>
            <a:spLocks noGrp="1"/>
          </p:cNvSpPr>
          <p:nvPr>
            <p:ph type="body" sz="half" idx="2"/>
          </p:nvPr>
        </p:nvSpPr>
        <p:spPr>
          <a:xfrm>
            <a:off x="629843" y="2057400"/>
            <a:ext cx="2949177" cy="3811588"/>
          </a:xfrm>
        </p:spPr>
        <p:txBody>
          <a:bodyPr/>
          <a:lstStyle>
            <a:lvl1pPr marL="0" indent="0">
              <a:buNone/>
              <a:defRPr sz="900"/>
            </a:lvl1pPr>
            <a:lvl2pPr marL="257177" indent="0">
              <a:buNone/>
              <a:defRPr sz="788"/>
            </a:lvl2pPr>
            <a:lvl3pPr marL="514355" indent="0">
              <a:buNone/>
              <a:defRPr sz="675"/>
            </a:lvl3pPr>
            <a:lvl4pPr marL="771532" indent="0">
              <a:buNone/>
              <a:defRPr sz="563"/>
            </a:lvl4pPr>
            <a:lvl5pPr marL="1028708" indent="0">
              <a:buNone/>
              <a:defRPr sz="563"/>
            </a:lvl5pPr>
            <a:lvl6pPr marL="1285886" indent="0">
              <a:buNone/>
              <a:defRPr sz="563"/>
            </a:lvl6pPr>
            <a:lvl7pPr marL="1543063" indent="0">
              <a:buNone/>
              <a:defRPr sz="563"/>
            </a:lvl7pPr>
            <a:lvl8pPr marL="1800240" indent="0">
              <a:buNone/>
              <a:defRPr sz="563"/>
            </a:lvl8pPr>
            <a:lvl9pPr marL="2057417"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72448F1B-A419-4945-943D-E3745F908ECF}"/>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6" name="Footer Placeholder 5">
            <a:extLst>
              <a:ext uri="{FF2B5EF4-FFF2-40B4-BE49-F238E27FC236}">
                <a16:creationId xmlns:a16="http://schemas.microsoft.com/office/drawing/2014/main" id="{85E41608-9FE3-41B9-8D3A-080D7C93E8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345A54-4461-4353-9FD3-95444DF5435B}"/>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3383170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EFD1-FA1A-44B5-BB07-68419D996A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EC61D1-89DB-477A-8EFD-A717C4B10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19EEAD-BCF2-425D-8E97-CDC8081DB536}"/>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213CB2E6-23FE-4034-AD88-238F91F7DA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C93E7D-C975-4AE5-951A-F25209D7D101}"/>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544282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A723B-D845-4A28-A9D7-2EA43BD512E0}"/>
              </a:ext>
            </a:extLst>
          </p:cNvPr>
          <p:cNvSpPr>
            <a:spLocks noGrp="1"/>
          </p:cNvSpPr>
          <p:nvPr>
            <p:ph type="title" orient="vert"/>
          </p:nvPr>
        </p:nvSpPr>
        <p:spPr>
          <a:xfrm>
            <a:off x="6543674"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5ACDA8-39A8-449B-A070-41FBD52EF7FF}"/>
              </a:ext>
            </a:extLst>
          </p:cNvPr>
          <p:cNvSpPr>
            <a:spLocks noGrp="1"/>
          </p:cNvSpPr>
          <p:nvPr>
            <p:ph type="body" orient="vert" idx="1"/>
          </p:nvPr>
        </p:nvSpPr>
        <p:spPr>
          <a:xfrm>
            <a:off x="628649"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85E3E7-BF8A-4700-B71B-CCBE93B6C022}"/>
              </a:ext>
            </a:extLst>
          </p:cNvPr>
          <p:cNvSpPr>
            <a:spLocks noGrp="1"/>
          </p:cNvSpPr>
          <p:nvPr>
            <p:ph type="dt" sz="half" idx="10"/>
          </p:nvPr>
        </p:nvSpPr>
        <p:spPr/>
        <p:txBody>
          <a:body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0AFFEECF-94D9-4E6A-8459-C51C71B19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1371CE-A25B-4012-AE99-5D4DEA443100}"/>
              </a:ext>
            </a:extLst>
          </p:cNvPr>
          <p:cNvSpPr>
            <a:spLocks noGrp="1"/>
          </p:cNvSpPr>
          <p:nvPr>
            <p:ph type="sldNum" sz="quarter" idx="12"/>
          </p:nvPr>
        </p:nvSpPr>
        <p:spPr/>
        <p:txBody>
          <a:bodyPr/>
          <a:lstStyle/>
          <a:p>
            <a:fld id="{2B07CED3-D246-4050-B34D-5B4204C6BBC2}" type="slidenum">
              <a:rPr lang="en-GB" smtClean="0"/>
              <a:t>‹#›</a:t>
            </a:fld>
            <a:endParaRPr lang="en-GB"/>
          </a:p>
        </p:txBody>
      </p:sp>
    </p:spTree>
    <p:extLst>
      <p:ext uri="{BB962C8B-B14F-4D97-AF65-F5344CB8AC3E}">
        <p14:creationId xmlns:p14="http://schemas.microsoft.com/office/powerpoint/2010/main" val="95323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peech bub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9D68E-1C4D-664D-25F7-6E162A98DA1A}"/>
              </a:ext>
            </a:extLst>
          </p:cNvPr>
          <p:cNvPicPr>
            <a:picLocks noChangeAspect="1"/>
          </p:cNvPicPr>
          <p:nvPr userDrawn="1"/>
        </p:nvPicPr>
        <p:blipFill>
          <a:blip r:embed="rId2"/>
          <a:stretch>
            <a:fillRect/>
          </a:stretch>
        </p:blipFill>
        <p:spPr>
          <a:xfrm>
            <a:off x="1078634" y="679451"/>
            <a:ext cx="6986732" cy="5941986"/>
          </a:xfrm>
          <a:prstGeom prst="rect">
            <a:avLst/>
          </a:prstGeom>
        </p:spPr>
      </p:pic>
      <p:sp>
        <p:nvSpPr>
          <p:cNvPr id="5" name="Content Placeholder 9"/>
          <p:cNvSpPr>
            <a:spLocks noGrp="1"/>
          </p:cNvSpPr>
          <p:nvPr>
            <p:ph sz="quarter" idx="13"/>
          </p:nvPr>
        </p:nvSpPr>
        <p:spPr>
          <a:xfrm>
            <a:off x="1970957" y="1514064"/>
            <a:ext cx="5202086" cy="3130672"/>
          </a:xfrm>
        </p:spPr>
        <p:txBody>
          <a:bodyPr anchor="ctr"/>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619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peech bubb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72BB"/>
          </a:solidFill>
          <a:ln>
            <a:solidFill>
              <a:srgbClr val="B1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73308D-F19A-5E33-7DE1-038EF8BA05C4}"/>
              </a:ext>
            </a:extLst>
          </p:cNvPr>
          <p:cNvPicPr>
            <a:picLocks noChangeAspect="1"/>
          </p:cNvPicPr>
          <p:nvPr userDrawn="1"/>
        </p:nvPicPr>
        <p:blipFill>
          <a:blip r:embed="rId2"/>
          <a:stretch>
            <a:fillRect/>
          </a:stretch>
        </p:blipFill>
        <p:spPr>
          <a:xfrm>
            <a:off x="1078634" y="673043"/>
            <a:ext cx="6986731" cy="5941986"/>
          </a:xfrm>
          <a:prstGeom prst="rect">
            <a:avLst/>
          </a:prstGeom>
        </p:spPr>
      </p:pic>
      <p:sp>
        <p:nvSpPr>
          <p:cNvPr id="5" name="Content Placeholder 9"/>
          <p:cNvSpPr>
            <a:spLocks noGrp="1"/>
          </p:cNvSpPr>
          <p:nvPr>
            <p:ph sz="quarter" idx="13"/>
          </p:nvPr>
        </p:nvSpPr>
        <p:spPr>
          <a:xfrm>
            <a:off x="1821989" y="1638755"/>
            <a:ext cx="5430865" cy="2985200"/>
          </a:xfrm>
        </p:spPr>
        <p:txBody>
          <a:bodyPr anchor="ctr"/>
          <a:lstStyle>
            <a:lvl1pPr algn="ctr">
              <a:defRPr b="1" i="0">
                <a:solidFill>
                  <a:srgbClr val="0072BB"/>
                </a:solidFill>
                <a:latin typeface="Arial" panose="020B0604020202020204" pitchFamily="34" charset="0"/>
                <a:cs typeface="Arial" panose="020B0604020202020204" pitchFamily="34" charset="0"/>
              </a:defRPr>
            </a:lvl1pPr>
            <a:lvl2pPr algn="ctr">
              <a:defRPr b="1" i="0">
                <a:solidFill>
                  <a:srgbClr val="0072BB"/>
                </a:solidFill>
                <a:latin typeface="Arial" panose="020B0604020202020204" pitchFamily="34" charset="0"/>
                <a:cs typeface="Arial" panose="020B0604020202020204" pitchFamily="34" charset="0"/>
              </a:defRPr>
            </a:lvl2pPr>
            <a:lvl3pPr algn="ctr">
              <a:defRPr b="1" i="0">
                <a:solidFill>
                  <a:srgbClr val="0072BB"/>
                </a:solidFill>
                <a:latin typeface="Arial" panose="020B0604020202020204" pitchFamily="34" charset="0"/>
                <a:cs typeface="Arial" panose="020B0604020202020204" pitchFamily="34" charset="0"/>
              </a:defRPr>
            </a:lvl3pPr>
            <a:lvl4pPr algn="ctr">
              <a:defRPr b="1" i="0">
                <a:solidFill>
                  <a:srgbClr val="0072BB"/>
                </a:solidFill>
                <a:latin typeface="Arial" panose="020B0604020202020204" pitchFamily="34" charset="0"/>
                <a:cs typeface="Arial" panose="020B0604020202020204" pitchFamily="34" charset="0"/>
              </a:defRPr>
            </a:lvl4pPr>
            <a:lvl5pPr algn="ctr">
              <a:defRPr b="1" i="0">
                <a:solidFill>
                  <a:srgbClr val="0072B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774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00877-76AC-C076-787E-D28899013413}"/>
              </a:ext>
            </a:extLst>
          </p:cNvPr>
          <p:cNvPicPr>
            <a:picLocks noChangeAspect="1"/>
          </p:cNvPicPr>
          <p:nvPr userDrawn="1"/>
        </p:nvPicPr>
        <p:blipFill>
          <a:blip r:embed="rId2"/>
          <a:stretch>
            <a:fillRect/>
          </a:stretch>
        </p:blipFill>
        <p:spPr>
          <a:xfrm>
            <a:off x="946751" y="722744"/>
            <a:ext cx="774700" cy="825500"/>
          </a:xfrm>
          <a:prstGeom prst="rect">
            <a:avLst/>
          </a:prstGeom>
          <a:solidFill>
            <a:schemeClr val="bg1"/>
          </a:solidFill>
        </p:spPr>
      </p:pic>
      <p:pic>
        <p:nvPicPr>
          <p:cNvPr id="6" name="Picture 5">
            <a:extLst>
              <a:ext uri="{FF2B5EF4-FFF2-40B4-BE49-F238E27FC236}">
                <a16:creationId xmlns:a16="http://schemas.microsoft.com/office/drawing/2014/main" id="{9629E830-386C-EED9-6F2C-02724D5ADD96}"/>
              </a:ext>
            </a:extLst>
          </p:cNvPr>
          <p:cNvPicPr>
            <a:picLocks noChangeAspect="1"/>
          </p:cNvPicPr>
          <p:nvPr userDrawn="1"/>
        </p:nvPicPr>
        <p:blipFill>
          <a:blip r:embed="rId3"/>
          <a:stretch>
            <a:fillRect/>
          </a:stretch>
        </p:blipFill>
        <p:spPr>
          <a:xfrm>
            <a:off x="2044032" y="810120"/>
            <a:ext cx="825500" cy="647700"/>
          </a:xfrm>
          <a:prstGeom prst="rect">
            <a:avLst/>
          </a:prstGeom>
        </p:spPr>
      </p:pic>
      <p:pic>
        <p:nvPicPr>
          <p:cNvPr id="7" name="Picture 6">
            <a:extLst>
              <a:ext uri="{FF2B5EF4-FFF2-40B4-BE49-F238E27FC236}">
                <a16:creationId xmlns:a16="http://schemas.microsoft.com/office/drawing/2014/main" id="{705C3848-949F-725F-AC9A-E20A29BBF954}"/>
              </a:ext>
            </a:extLst>
          </p:cNvPr>
          <p:cNvPicPr>
            <a:picLocks noChangeAspect="1"/>
          </p:cNvPicPr>
          <p:nvPr userDrawn="1"/>
        </p:nvPicPr>
        <p:blipFill>
          <a:blip r:embed="rId4"/>
          <a:stretch>
            <a:fillRect/>
          </a:stretch>
        </p:blipFill>
        <p:spPr>
          <a:xfrm>
            <a:off x="3202012" y="803564"/>
            <a:ext cx="673100" cy="673100"/>
          </a:xfrm>
          <a:prstGeom prst="rect">
            <a:avLst/>
          </a:prstGeom>
          <a:solidFill>
            <a:schemeClr val="bg1"/>
          </a:solidFill>
        </p:spPr>
      </p:pic>
      <p:pic>
        <p:nvPicPr>
          <p:cNvPr id="12" name="Picture 11">
            <a:extLst>
              <a:ext uri="{FF2B5EF4-FFF2-40B4-BE49-F238E27FC236}">
                <a16:creationId xmlns:a16="http://schemas.microsoft.com/office/drawing/2014/main" id="{D7B8C84D-F5BC-887E-F3EE-48D73C422C92}"/>
              </a:ext>
            </a:extLst>
          </p:cNvPr>
          <p:cNvPicPr>
            <a:picLocks noChangeAspect="1"/>
          </p:cNvPicPr>
          <p:nvPr userDrawn="1"/>
        </p:nvPicPr>
        <p:blipFill>
          <a:blip r:embed="rId5"/>
          <a:stretch>
            <a:fillRect/>
          </a:stretch>
        </p:blipFill>
        <p:spPr>
          <a:xfrm>
            <a:off x="4288582" y="786244"/>
            <a:ext cx="749300" cy="698500"/>
          </a:xfrm>
          <a:prstGeom prst="rect">
            <a:avLst/>
          </a:prstGeom>
          <a:solidFill>
            <a:schemeClr val="bg1"/>
          </a:solidFill>
        </p:spPr>
      </p:pic>
      <p:pic>
        <p:nvPicPr>
          <p:cNvPr id="257" name="Picture 256">
            <a:extLst>
              <a:ext uri="{FF2B5EF4-FFF2-40B4-BE49-F238E27FC236}">
                <a16:creationId xmlns:a16="http://schemas.microsoft.com/office/drawing/2014/main" id="{89462C07-3FBD-F770-7769-83221C6C198B}"/>
              </a:ext>
            </a:extLst>
          </p:cNvPr>
          <p:cNvPicPr>
            <a:picLocks noChangeAspect="1"/>
          </p:cNvPicPr>
          <p:nvPr userDrawn="1"/>
        </p:nvPicPr>
        <p:blipFill>
          <a:blip r:embed="rId6"/>
          <a:stretch>
            <a:fillRect/>
          </a:stretch>
        </p:blipFill>
        <p:spPr>
          <a:xfrm>
            <a:off x="6501500" y="786244"/>
            <a:ext cx="825500" cy="698500"/>
          </a:xfrm>
          <a:prstGeom prst="rect">
            <a:avLst/>
          </a:prstGeom>
          <a:solidFill>
            <a:schemeClr val="bg1"/>
          </a:solidFill>
        </p:spPr>
      </p:pic>
      <p:pic>
        <p:nvPicPr>
          <p:cNvPr id="258" name="Picture 257">
            <a:extLst>
              <a:ext uri="{FF2B5EF4-FFF2-40B4-BE49-F238E27FC236}">
                <a16:creationId xmlns:a16="http://schemas.microsoft.com/office/drawing/2014/main" id="{BC0BABDD-4422-A5BC-42A5-DE604A9E4F91}"/>
              </a:ext>
            </a:extLst>
          </p:cNvPr>
          <p:cNvPicPr>
            <a:picLocks noChangeAspect="1"/>
          </p:cNvPicPr>
          <p:nvPr userDrawn="1"/>
        </p:nvPicPr>
        <p:blipFill>
          <a:blip r:embed="rId7"/>
          <a:stretch>
            <a:fillRect/>
          </a:stretch>
        </p:blipFill>
        <p:spPr>
          <a:xfrm>
            <a:off x="7647328" y="722744"/>
            <a:ext cx="635000" cy="825500"/>
          </a:xfrm>
          <a:prstGeom prst="rect">
            <a:avLst/>
          </a:prstGeom>
          <a:solidFill>
            <a:schemeClr val="bg1"/>
          </a:solidFill>
        </p:spPr>
      </p:pic>
      <p:pic>
        <p:nvPicPr>
          <p:cNvPr id="259" name="Picture 258">
            <a:extLst>
              <a:ext uri="{FF2B5EF4-FFF2-40B4-BE49-F238E27FC236}">
                <a16:creationId xmlns:a16="http://schemas.microsoft.com/office/drawing/2014/main" id="{471FB8EF-7805-1DAE-7B44-D9F208020510}"/>
              </a:ext>
            </a:extLst>
          </p:cNvPr>
          <p:cNvPicPr>
            <a:picLocks noChangeAspect="1"/>
          </p:cNvPicPr>
          <p:nvPr userDrawn="1"/>
        </p:nvPicPr>
        <p:blipFill>
          <a:blip r:embed="rId8"/>
          <a:stretch>
            <a:fillRect/>
          </a:stretch>
        </p:blipFill>
        <p:spPr>
          <a:xfrm>
            <a:off x="910959" y="1853045"/>
            <a:ext cx="825500" cy="825500"/>
          </a:xfrm>
          <a:prstGeom prst="rect">
            <a:avLst/>
          </a:prstGeom>
        </p:spPr>
      </p:pic>
      <p:pic>
        <p:nvPicPr>
          <p:cNvPr id="260" name="Picture 259">
            <a:extLst>
              <a:ext uri="{FF2B5EF4-FFF2-40B4-BE49-F238E27FC236}">
                <a16:creationId xmlns:a16="http://schemas.microsoft.com/office/drawing/2014/main" id="{0B61E7DC-83FF-A05A-D059-87AD773D69E6}"/>
              </a:ext>
            </a:extLst>
          </p:cNvPr>
          <p:cNvPicPr>
            <a:picLocks noChangeAspect="1"/>
          </p:cNvPicPr>
          <p:nvPr userDrawn="1"/>
        </p:nvPicPr>
        <p:blipFill>
          <a:blip r:embed="rId9"/>
          <a:stretch>
            <a:fillRect/>
          </a:stretch>
        </p:blipFill>
        <p:spPr>
          <a:xfrm>
            <a:off x="2061753" y="1878445"/>
            <a:ext cx="825500" cy="774700"/>
          </a:xfrm>
          <a:prstGeom prst="rect">
            <a:avLst/>
          </a:prstGeom>
        </p:spPr>
      </p:pic>
      <p:pic>
        <p:nvPicPr>
          <p:cNvPr id="384" name="Picture 383">
            <a:extLst>
              <a:ext uri="{FF2B5EF4-FFF2-40B4-BE49-F238E27FC236}">
                <a16:creationId xmlns:a16="http://schemas.microsoft.com/office/drawing/2014/main" id="{04C3C590-50CC-4BE5-8357-00AD9A9F85AF}"/>
              </a:ext>
            </a:extLst>
          </p:cNvPr>
          <p:cNvPicPr>
            <a:picLocks noChangeAspect="1"/>
          </p:cNvPicPr>
          <p:nvPr userDrawn="1"/>
        </p:nvPicPr>
        <p:blipFill>
          <a:blip r:embed="rId10"/>
          <a:stretch>
            <a:fillRect/>
          </a:stretch>
        </p:blipFill>
        <p:spPr>
          <a:xfrm>
            <a:off x="3426426" y="1827645"/>
            <a:ext cx="215900" cy="876300"/>
          </a:xfrm>
          <a:prstGeom prst="rect">
            <a:avLst/>
          </a:prstGeom>
        </p:spPr>
      </p:pic>
      <p:pic>
        <p:nvPicPr>
          <p:cNvPr id="385" name="Picture 384">
            <a:extLst>
              <a:ext uri="{FF2B5EF4-FFF2-40B4-BE49-F238E27FC236}">
                <a16:creationId xmlns:a16="http://schemas.microsoft.com/office/drawing/2014/main" id="{19F86122-0EEE-E99D-E562-E38E324652F8}"/>
              </a:ext>
            </a:extLst>
          </p:cNvPr>
          <p:cNvPicPr>
            <a:picLocks noChangeAspect="1"/>
          </p:cNvPicPr>
          <p:nvPr userDrawn="1"/>
        </p:nvPicPr>
        <p:blipFill>
          <a:blip r:embed="rId11"/>
          <a:stretch>
            <a:fillRect/>
          </a:stretch>
        </p:blipFill>
        <p:spPr>
          <a:xfrm>
            <a:off x="4233741" y="1865745"/>
            <a:ext cx="850900" cy="800100"/>
          </a:xfrm>
          <a:prstGeom prst="rect">
            <a:avLst/>
          </a:prstGeom>
        </p:spPr>
      </p:pic>
      <p:pic>
        <p:nvPicPr>
          <p:cNvPr id="386" name="Picture 385">
            <a:extLst>
              <a:ext uri="{FF2B5EF4-FFF2-40B4-BE49-F238E27FC236}">
                <a16:creationId xmlns:a16="http://schemas.microsoft.com/office/drawing/2014/main" id="{11296BB0-ECD7-B720-61A4-99EF68F3CA00}"/>
              </a:ext>
            </a:extLst>
          </p:cNvPr>
          <p:cNvPicPr>
            <a:picLocks noChangeAspect="1"/>
          </p:cNvPicPr>
          <p:nvPr userDrawn="1"/>
        </p:nvPicPr>
        <p:blipFill>
          <a:blip r:embed="rId12"/>
          <a:stretch>
            <a:fillRect/>
          </a:stretch>
        </p:blipFill>
        <p:spPr>
          <a:xfrm>
            <a:off x="5334022" y="1930399"/>
            <a:ext cx="977900" cy="711200"/>
          </a:xfrm>
          <a:prstGeom prst="rect">
            <a:avLst/>
          </a:prstGeom>
        </p:spPr>
      </p:pic>
      <p:pic>
        <p:nvPicPr>
          <p:cNvPr id="387" name="Picture 386">
            <a:extLst>
              <a:ext uri="{FF2B5EF4-FFF2-40B4-BE49-F238E27FC236}">
                <a16:creationId xmlns:a16="http://schemas.microsoft.com/office/drawing/2014/main" id="{03FCD746-2AE0-E7CD-A7E2-E50815497657}"/>
              </a:ext>
            </a:extLst>
          </p:cNvPr>
          <p:cNvPicPr>
            <a:picLocks noChangeAspect="1"/>
          </p:cNvPicPr>
          <p:nvPr userDrawn="1"/>
        </p:nvPicPr>
        <p:blipFill>
          <a:blip r:embed="rId13"/>
          <a:stretch>
            <a:fillRect/>
          </a:stretch>
        </p:blipFill>
        <p:spPr>
          <a:xfrm>
            <a:off x="6555763" y="1911349"/>
            <a:ext cx="749300" cy="749300"/>
          </a:xfrm>
          <a:prstGeom prst="rect">
            <a:avLst/>
          </a:prstGeom>
        </p:spPr>
      </p:pic>
      <p:pic>
        <p:nvPicPr>
          <p:cNvPr id="388" name="Picture 387">
            <a:extLst>
              <a:ext uri="{FF2B5EF4-FFF2-40B4-BE49-F238E27FC236}">
                <a16:creationId xmlns:a16="http://schemas.microsoft.com/office/drawing/2014/main" id="{1B0FA31C-B1F9-6686-220A-E85CEADEBFA8}"/>
              </a:ext>
            </a:extLst>
          </p:cNvPr>
          <p:cNvPicPr>
            <a:picLocks noChangeAspect="1"/>
          </p:cNvPicPr>
          <p:nvPr userDrawn="1"/>
        </p:nvPicPr>
        <p:blipFill>
          <a:blip r:embed="rId14"/>
          <a:stretch>
            <a:fillRect/>
          </a:stretch>
        </p:blipFill>
        <p:spPr>
          <a:xfrm>
            <a:off x="7603282" y="1873249"/>
            <a:ext cx="711200" cy="825500"/>
          </a:xfrm>
          <a:prstGeom prst="rect">
            <a:avLst/>
          </a:prstGeom>
          <a:solidFill>
            <a:schemeClr val="bg1"/>
          </a:solidFill>
        </p:spPr>
      </p:pic>
      <p:pic>
        <p:nvPicPr>
          <p:cNvPr id="389" name="Picture 388">
            <a:extLst>
              <a:ext uri="{FF2B5EF4-FFF2-40B4-BE49-F238E27FC236}">
                <a16:creationId xmlns:a16="http://schemas.microsoft.com/office/drawing/2014/main" id="{1F4E65A5-5976-BE70-33C0-CC56556793EC}"/>
              </a:ext>
            </a:extLst>
          </p:cNvPr>
          <p:cNvPicPr>
            <a:picLocks noChangeAspect="1"/>
          </p:cNvPicPr>
          <p:nvPr userDrawn="1"/>
        </p:nvPicPr>
        <p:blipFill>
          <a:blip r:embed="rId15"/>
          <a:stretch>
            <a:fillRect/>
          </a:stretch>
        </p:blipFill>
        <p:spPr>
          <a:xfrm>
            <a:off x="846479" y="3125353"/>
            <a:ext cx="939800" cy="482600"/>
          </a:xfrm>
          <a:prstGeom prst="rect">
            <a:avLst/>
          </a:prstGeom>
        </p:spPr>
      </p:pic>
      <p:pic>
        <p:nvPicPr>
          <p:cNvPr id="390" name="Picture 389">
            <a:extLst>
              <a:ext uri="{FF2B5EF4-FFF2-40B4-BE49-F238E27FC236}">
                <a16:creationId xmlns:a16="http://schemas.microsoft.com/office/drawing/2014/main" id="{E7F2728F-1521-C114-E4C2-FEA43E3D5471}"/>
              </a:ext>
            </a:extLst>
          </p:cNvPr>
          <p:cNvPicPr>
            <a:picLocks noChangeAspect="1"/>
          </p:cNvPicPr>
          <p:nvPr userDrawn="1"/>
        </p:nvPicPr>
        <p:blipFill>
          <a:blip r:embed="rId16"/>
          <a:stretch>
            <a:fillRect/>
          </a:stretch>
        </p:blipFill>
        <p:spPr>
          <a:xfrm>
            <a:off x="2101931" y="3045112"/>
            <a:ext cx="723900" cy="685800"/>
          </a:xfrm>
          <a:prstGeom prst="rect">
            <a:avLst/>
          </a:prstGeom>
        </p:spPr>
      </p:pic>
      <p:pic>
        <p:nvPicPr>
          <p:cNvPr id="391" name="Picture 390">
            <a:extLst>
              <a:ext uri="{FF2B5EF4-FFF2-40B4-BE49-F238E27FC236}">
                <a16:creationId xmlns:a16="http://schemas.microsoft.com/office/drawing/2014/main" id="{F0EE361F-2338-A2DD-7CC8-17B3A600A21E}"/>
              </a:ext>
            </a:extLst>
          </p:cNvPr>
          <p:cNvPicPr>
            <a:picLocks noChangeAspect="1"/>
          </p:cNvPicPr>
          <p:nvPr userDrawn="1"/>
        </p:nvPicPr>
        <p:blipFill>
          <a:blip r:embed="rId17"/>
          <a:stretch>
            <a:fillRect/>
          </a:stretch>
        </p:blipFill>
        <p:spPr>
          <a:xfrm>
            <a:off x="3114121" y="2998353"/>
            <a:ext cx="825500" cy="749300"/>
          </a:xfrm>
          <a:prstGeom prst="rect">
            <a:avLst/>
          </a:prstGeom>
        </p:spPr>
      </p:pic>
      <p:pic>
        <p:nvPicPr>
          <p:cNvPr id="392" name="Picture 391">
            <a:extLst>
              <a:ext uri="{FF2B5EF4-FFF2-40B4-BE49-F238E27FC236}">
                <a16:creationId xmlns:a16="http://schemas.microsoft.com/office/drawing/2014/main" id="{DDBE23B9-2633-98DC-4AD0-3ADB86EB07EA}"/>
              </a:ext>
            </a:extLst>
          </p:cNvPr>
          <p:cNvPicPr>
            <a:picLocks noChangeAspect="1"/>
          </p:cNvPicPr>
          <p:nvPr userDrawn="1"/>
        </p:nvPicPr>
        <p:blipFill>
          <a:blip r:embed="rId18"/>
          <a:stretch>
            <a:fillRect/>
          </a:stretch>
        </p:blipFill>
        <p:spPr>
          <a:xfrm>
            <a:off x="4286909" y="3011053"/>
            <a:ext cx="736600" cy="736600"/>
          </a:xfrm>
          <a:prstGeom prst="rect">
            <a:avLst/>
          </a:prstGeom>
        </p:spPr>
      </p:pic>
      <p:pic>
        <p:nvPicPr>
          <p:cNvPr id="393" name="Picture 392">
            <a:extLst>
              <a:ext uri="{FF2B5EF4-FFF2-40B4-BE49-F238E27FC236}">
                <a16:creationId xmlns:a16="http://schemas.microsoft.com/office/drawing/2014/main" id="{5C0937AA-7FC2-6787-F8FA-75FD6ECE0853}"/>
              </a:ext>
            </a:extLst>
          </p:cNvPr>
          <p:cNvPicPr>
            <a:picLocks noChangeAspect="1"/>
          </p:cNvPicPr>
          <p:nvPr userDrawn="1"/>
        </p:nvPicPr>
        <p:blipFill>
          <a:blip r:embed="rId19"/>
          <a:stretch>
            <a:fillRect/>
          </a:stretch>
        </p:blipFill>
        <p:spPr>
          <a:xfrm>
            <a:off x="5454905" y="2970067"/>
            <a:ext cx="711200" cy="825500"/>
          </a:xfrm>
          <a:prstGeom prst="rect">
            <a:avLst/>
          </a:prstGeom>
        </p:spPr>
      </p:pic>
      <p:pic>
        <p:nvPicPr>
          <p:cNvPr id="394" name="Picture 393">
            <a:extLst>
              <a:ext uri="{FF2B5EF4-FFF2-40B4-BE49-F238E27FC236}">
                <a16:creationId xmlns:a16="http://schemas.microsoft.com/office/drawing/2014/main" id="{AC2AADA8-31C6-E7C7-E83E-5087E8EC1DBC}"/>
              </a:ext>
            </a:extLst>
          </p:cNvPr>
          <p:cNvPicPr>
            <a:picLocks noChangeAspect="1"/>
          </p:cNvPicPr>
          <p:nvPr userDrawn="1"/>
        </p:nvPicPr>
        <p:blipFill>
          <a:blip r:embed="rId20"/>
          <a:stretch>
            <a:fillRect/>
          </a:stretch>
        </p:blipFill>
        <p:spPr>
          <a:xfrm>
            <a:off x="6533250" y="2884053"/>
            <a:ext cx="762000" cy="977900"/>
          </a:xfrm>
          <a:prstGeom prst="rect">
            <a:avLst/>
          </a:prstGeom>
        </p:spPr>
      </p:pic>
      <p:pic>
        <p:nvPicPr>
          <p:cNvPr id="395" name="Picture 394">
            <a:extLst>
              <a:ext uri="{FF2B5EF4-FFF2-40B4-BE49-F238E27FC236}">
                <a16:creationId xmlns:a16="http://schemas.microsoft.com/office/drawing/2014/main" id="{1C34AC2E-54EF-6AB0-B2EA-1AD6D139C129}"/>
              </a:ext>
            </a:extLst>
          </p:cNvPr>
          <p:cNvPicPr>
            <a:picLocks noChangeAspect="1"/>
          </p:cNvPicPr>
          <p:nvPr userDrawn="1"/>
        </p:nvPicPr>
        <p:blipFill>
          <a:blip r:embed="rId21"/>
          <a:stretch>
            <a:fillRect/>
          </a:stretch>
        </p:blipFill>
        <p:spPr>
          <a:xfrm>
            <a:off x="7520329" y="2928503"/>
            <a:ext cx="889000" cy="889000"/>
          </a:xfrm>
          <a:prstGeom prst="rect">
            <a:avLst/>
          </a:prstGeom>
          <a:solidFill>
            <a:schemeClr val="bg1"/>
          </a:solidFill>
        </p:spPr>
      </p:pic>
      <p:pic>
        <p:nvPicPr>
          <p:cNvPr id="396" name="Picture 395">
            <a:extLst>
              <a:ext uri="{FF2B5EF4-FFF2-40B4-BE49-F238E27FC236}">
                <a16:creationId xmlns:a16="http://schemas.microsoft.com/office/drawing/2014/main" id="{21554B97-AC87-4043-D2AC-E2B0254CBB15}"/>
              </a:ext>
            </a:extLst>
          </p:cNvPr>
          <p:cNvPicPr>
            <a:picLocks noChangeAspect="1"/>
          </p:cNvPicPr>
          <p:nvPr userDrawn="1"/>
        </p:nvPicPr>
        <p:blipFill>
          <a:blip r:embed="rId22"/>
          <a:stretch>
            <a:fillRect/>
          </a:stretch>
        </p:blipFill>
        <p:spPr>
          <a:xfrm>
            <a:off x="889141" y="4117107"/>
            <a:ext cx="889000" cy="850900"/>
          </a:xfrm>
          <a:prstGeom prst="rect">
            <a:avLst/>
          </a:prstGeom>
        </p:spPr>
      </p:pic>
      <p:pic>
        <p:nvPicPr>
          <p:cNvPr id="397" name="Picture 396">
            <a:extLst>
              <a:ext uri="{FF2B5EF4-FFF2-40B4-BE49-F238E27FC236}">
                <a16:creationId xmlns:a16="http://schemas.microsoft.com/office/drawing/2014/main" id="{54CA32ED-EF9B-2F99-700A-BFCBAAC154E0}"/>
              </a:ext>
            </a:extLst>
          </p:cNvPr>
          <p:cNvPicPr>
            <a:picLocks noChangeAspect="1"/>
          </p:cNvPicPr>
          <p:nvPr userDrawn="1"/>
        </p:nvPicPr>
        <p:blipFill>
          <a:blip r:embed="rId23"/>
          <a:stretch>
            <a:fillRect/>
          </a:stretch>
        </p:blipFill>
        <p:spPr>
          <a:xfrm>
            <a:off x="1988267" y="4147703"/>
            <a:ext cx="939800" cy="800100"/>
          </a:xfrm>
          <a:prstGeom prst="rect">
            <a:avLst/>
          </a:prstGeom>
        </p:spPr>
      </p:pic>
      <p:pic>
        <p:nvPicPr>
          <p:cNvPr id="398" name="Picture 397">
            <a:extLst>
              <a:ext uri="{FF2B5EF4-FFF2-40B4-BE49-F238E27FC236}">
                <a16:creationId xmlns:a16="http://schemas.microsoft.com/office/drawing/2014/main" id="{F078A473-7D74-A7ED-B081-940380CCDED3}"/>
              </a:ext>
            </a:extLst>
          </p:cNvPr>
          <p:cNvPicPr>
            <a:picLocks noChangeAspect="1"/>
          </p:cNvPicPr>
          <p:nvPr userDrawn="1"/>
        </p:nvPicPr>
        <p:blipFill>
          <a:blip r:embed="rId24"/>
          <a:stretch>
            <a:fillRect/>
          </a:stretch>
        </p:blipFill>
        <p:spPr>
          <a:xfrm>
            <a:off x="3121626" y="4122303"/>
            <a:ext cx="825500" cy="825500"/>
          </a:xfrm>
          <a:prstGeom prst="rect">
            <a:avLst/>
          </a:prstGeom>
        </p:spPr>
      </p:pic>
      <p:pic>
        <p:nvPicPr>
          <p:cNvPr id="399" name="Picture 398">
            <a:extLst>
              <a:ext uri="{FF2B5EF4-FFF2-40B4-BE49-F238E27FC236}">
                <a16:creationId xmlns:a16="http://schemas.microsoft.com/office/drawing/2014/main" id="{3E8808EA-A804-DA96-4369-0E120D383A1A}"/>
              </a:ext>
            </a:extLst>
          </p:cNvPr>
          <p:cNvPicPr>
            <a:picLocks noChangeAspect="1"/>
          </p:cNvPicPr>
          <p:nvPr userDrawn="1"/>
        </p:nvPicPr>
        <p:blipFill>
          <a:blip r:embed="rId25"/>
          <a:stretch>
            <a:fillRect/>
          </a:stretch>
        </p:blipFill>
        <p:spPr>
          <a:xfrm>
            <a:off x="4257409" y="4231407"/>
            <a:ext cx="825500" cy="622300"/>
          </a:xfrm>
          <a:prstGeom prst="rect">
            <a:avLst/>
          </a:prstGeom>
        </p:spPr>
      </p:pic>
      <p:pic>
        <p:nvPicPr>
          <p:cNvPr id="400" name="Picture 399">
            <a:extLst>
              <a:ext uri="{FF2B5EF4-FFF2-40B4-BE49-F238E27FC236}">
                <a16:creationId xmlns:a16="http://schemas.microsoft.com/office/drawing/2014/main" id="{710E43FF-CAE6-EAB6-467B-A8D1E5746651}"/>
              </a:ext>
            </a:extLst>
          </p:cNvPr>
          <p:cNvPicPr>
            <a:picLocks noChangeAspect="1"/>
          </p:cNvPicPr>
          <p:nvPr userDrawn="1"/>
        </p:nvPicPr>
        <p:blipFill>
          <a:blip r:embed="rId26"/>
          <a:stretch>
            <a:fillRect/>
          </a:stretch>
        </p:blipFill>
        <p:spPr>
          <a:xfrm>
            <a:off x="5410222" y="4122303"/>
            <a:ext cx="825500" cy="825500"/>
          </a:xfrm>
          <a:prstGeom prst="rect">
            <a:avLst/>
          </a:prstGeom>
        </p:spPr>
      </p:pic>
      <p:pic>
        <p:nvPicPr>
          <p:cNvPr id="401" name="Picture 400">
            <a:extLst>
              <a:ext uri="{FF2B5EF4-FFF2-40B4-BE49-F238E27FC236}">
                <a16:creationId xmlns:a16="http://schemas.microsoft.com/office/drawing/2014/main" id="{A2F4B473-2C99-7B66-557A-373FBD18E1D2}"/>
              </a:ext>
            </a:extLst>
          </p:cNvPr>
          <p:cNvPicPr>
            <a:picLocks noChangeAspect="1"/>
          </p:cNvPicPr>
          <p:nvPr userDrawn="1"/>
        </p:nvPicPr>
        <p:blipFill>
          <a:blip r:embed="rId27"/>
          <a:stretch>
            <a:fillRect/>
          </a:stretch>
        </p:blipFill>
        <p:spPr>
          <a:xfrm>
            <a:off x="6555763" y="4058803"/>
            <a:ext cx="698500" cy="952500"/>
          </a:xfrm>
          <a:prstGeom prst="rect">
            <a:avLst/>
          </a:prstGeom>
        </p:spPr>
      </p:pic>
      <p:pic>
        <p:nvPicPr>
          <p:cNvPr id="402" name="Picture 401">
            <a:extLst>
              <a:ext uri="{FF2B5EF4-FFF2-40B4-BE49-F238E27FC236}">
                <a16:creationId xmlns:a16="http://schemas.microsoft.com/office/drawing/2014/main" id="{86C345F0-CF86-6591-96A1-A8404D6C1BAC}"/>
              </a:ext>
            </a:extLst>
          </p:cNvPr>
          <p:cNvPicPr>
            <a:picLocks noChangeAspect="1"/>
          </p:cNvPicPr>
          <p:nvPr userDrawn="1"/>
        </p:nvPicPr>
        <p:blipFill>
          <a:blip r:embed="rId28"/>
          <a:stretch>
            <a:fillRect/>
          </a:stretch>
        </p:blipFill>
        <p:spPr>
          <a:xfrm>
            <a:off x="7641382" y="4122303"/>
            <a:ext cx="673100" cy="825500"/>
          </a:xfrm>
          <a:prstGeom prst="rect">
            <a:avLst/>
          </a:prstGeom>
          <a:solidFill>
            <a:schemeClr val="bg1"/>
          </a:solidFill>
        </p:spPr>
      </p:pic>
      <p:pic>
        <p:nvPicPr>
          <p:cNvPr id="403" name="Picture 402">
            <a:extLst>
              <a:ext uri="{FF2B5EF4-FFF2-40B4-BE49-F238E27FC236}">
                <a16:creationId xmlns:a16="http://schemas.microsoft.com/office/drawing/2014/main" id="{F607766D-E104-FE44-F6E1-7F39750EED9E}"/>
              </a:ext>
            </a:extLst>
          </p:cNvPr>
          <p:cNvPicPr>
            <a:picLocks noChangeAspect="1"/>
          </p:cNvPicPr>
          <p:nvPr userDrawn="1"/>
        </p:nvPicPr>
        <p:blipFill>
          <a:blip r:embed="rId29"/>
          <a:stretch>
            <a:fillRect/>
          </a:stretch>
        </p:blipFill>
        <p:spPr>
          <a:xfrm>
            <a:off x="910959" y="5299362"/>
            <a:ext cx="825500" cy="825500"/>
          </a:xfrm>
          <a:prstGeom prst="rect">
            <a:avLst/>
          </a:prstGeom>
        </p:spPr>
      </p:pic>
      <p:pic>
        <p:nvPicPr>
          <p:cNvPr id="404" name="Picture 403">
            <a:extLst>
              <a:ext uri="{FF2B5EF4-FFF2-40B4-BE49-F238E27FC236}">
                <a16:creationId xmlns:a16="http://schemas.microsoft.com/office/drawing/2014/main" id="{B1B821F7-CFC4-97EB-B998-960D8AFFA2B5}"/>
              </a:ext>
            </a:extLst>
          </p:cNvPr>
          <p:cNvPicPr>
            <a:picLocks noChangeAspect="1"/>
          </p:cNvPicPr>
          <p:nvPr userDrawn="1"/>
        </p:nvPicPr>
        <p:blipFill>
          <a:blip r:embed="rId30"/>
          <a:stretch>
            <a:fillRect/>
          </a:stretch>
        </p:blipFill>
        <p:spPr>
          <a:xfrm>
            <a:off x="2099853" y="5291857"/>
            <a:ext cx="787400" cy="825500"/>
          </a:xfrm>
          <a:prstGeom prst="rect">
            <a:avLst/>
          </a:prstGeom>
        </p:spPr>
      </p:pic>
      <p:pic>
        <p:nvPicPr>
          <p:cNvPr id="405" name="Picture 404">
            <a:extLst>
              <a:ext uri="{FF2B5EF4-FFF2-40B4-BE49-F238E27FC236}">
                <a16:creationId xmlns:a16="http://schemas.microsoft.com/office/drawing/2014/main" id="{A49C3AB6-F265-C7E9-123E-2FE173DE1531}"/>
              </a:ext>
            </a:extLst>
          </p:cNvPr>
          <p:cNvPicPr>
            <a:picLocks noChangeAspect="1"/>
          </p:cNvPicPr>
          <p:nvPr userDrawn="1"/>
        </p:nvPicPr>
        <p:blipFill>
          <a:blip r:embed="rId31"/>
          <a:stretch>
            <a:fillRect/>
          </a:stretch>
        </p:blipFill>
        <p:spPr>
          <a:xfrm>
            <a:off x="3267676" y="5305712"/>
            <a:ext cx="533400" cy="825500"/>
          </a:xfrm>
          <a:prstGeom prst="rect">
            <a:avLst/>
          </a:prstGeom>
        </p:spPr>
      </p:pic>
      <p:pic>
        <p:nvPicPr>
          <p:cNvPr id="406" name="Picture 405">
            <a:extLst>
              <a:ext uri="{FF2B5EF4-FFF2-40B4-BE49-F238E27FC236}">
                <a16:creationId xmlns:a16="http://schemas.microsoft.com/office/drawing/2014/main" id="{7772D298-8EB7-3983-2269-197A7E336515}"/>
              </a:ext>
            </a:extLst>
          </p:cNvPr>
          <p:cNvPicPr>
            <a:picLocks noChangeAspect="1"/>
          </p:cNvPicPr>
          <p:nvPr userDrawn="1"/>
        </p:nvPicPr>
        <p:blipFill>
          <a:blip r:embed="rId32"/>
          <a:stretch>
            <a:fillRect/>
          </a:stretch>
        </p:blipFill>
        <p:spPr>
          <a:xfrm>
            <a:off x="4246441" y="5451762"/>
            <a:ext cx="825500" cy="533400"/>
          </a:xfrm>
          <a:prstGeom prst="rect">
            <a:avLst/>
          </a:prstGeom>
        </p:spPr>
      </p:pic>
      <p:pic>
        <p:nvPicPr>
          <p:cNvPr id="407" name="Picture 406">
            <a:extLst>
              <a:ext uri="{FF2B5EF4-FFF2-40B4-BE49-F238E27FC236}">
                <a16:creationId xmlns:a16="http://schemas.microsoft.com/office/drawing/2014/main" id="{340D5EA7-5BD7-50A3-A6BD-19A6029433B2}"/>
              </a:ext>
            </a:extLst>
          </p:cNvPr>
          <p:cNvPicPr>
            <a:picLocks noChangeAspect="1"/>
          </p:cNvPicPr>
          <p:nvPr userDrawn="1"/>
        </p:nvPicPr>
        <p:blipFill>
          <a:blip r:embed="rId33"/>
          <a:stretch>
            <a:fillRect/>
          </a:stretch>
        </p:blipFill>
        <p:spPr>
          <a:xfrm>
            <a:off x="5434469" y="5266457"/>
            <a:ext cx="698500" cy="800100"/>
          </a:xfrm>
          <a:prstGeom prst="rect">
            <a:avLst/>
          </a:prstGeom>
        </p:spPr>
      </p:pic>
      <p:pic>
        <p:nvPicPr>
          <p:cNvPr id="408" name="Picture 407">
            <a:extLst>
              <a:ext uri="{FF2B5EF4-FFF2-40B4-BE49-F238E27FC236}">
                <a16:creationId xmlns:a16="http://schemas.microsoft.com/office/drawing/2014/main" id="{CA88933D-5FCC-54C3-1B67-17F71B9A2B4E}"/>
              </a:ext>
            </a:extLst>
          </p:cNvPr>
          <p:cNvPicPr>
            <a:picLocks noChangeAspect="1"/>
          </p:cNvPicPr>
          <p:nvPr userDrawn="1"/>
        </p:nvPicPr>
        <p:blipFill>
          <a:blip r:embed="rId34"/>
          <a:stretch>
            <a:fillRect/>
          </a:stretch>
        </p:blipFill>
        <p:spPr>
          <a:xfrm>
            <a:off x="6720863" y="5299362"/>
            <a:ext cx="368300" cy="800100"/>
          </a:xfrm>
          <a:prstGeom prst="rect">
            <a:avLst/>
          </a:prstGeom>
        </p:spPr>
      </p:pic>
      <p:pic>
        <p:nvPicPr>
          <p:cNvPr id="409" name="Picture 408">
            <a:extLst>
              <a:ext uri="{FF2B5EF4-FFF2-40B4-BE49-F238E27FC236}">
                <a16:creationId xmlns:a16="http://schemas.microsoft.com/office/drawing/2014/main" id="{EC531A3F-30AF-175C-EF66-512AA16FACFB}"/>
              </a:ext>
            </a:extLst>
          </p:cNvPr>
          <p:cNvPicPr>
            <a:picLocks noChangeAspect="1"/>
          </p:cNvPicPr>
          <p:nvPr userDrawn="1"/>
        </p:nvPicPr>
        <p:blipFill>
          <a:blip r:embed="rId35"/>
          <a:stretch>
            <a:fillRect/>
          </a:stretch>
        </p:blipFill>
        <p:spPr>
          <a:xfrm>
            <a:off x="7577882" y="5291857"/>
            <a:ext cx="736600" cy="749300"/>
          </a:xfrm>
          <a:prstGeom prst="rect">
            <a:avLst/>
          </a:prstGeom>
          <a:solidFill>
            <a:schemeClr val="bg1"/>
          </a:solidFill>
        </p:spPr>
      </p:pic>
      <p:pic>
        <p:nvPicPr>
          <p:cNvPr id="410" name="Picture 409">
            <a:extLst>
              <a:ext uri="{FF2B5EF4-FFF2-40B4-BE49-F238E27FC236}">
                <a16:creationId xmlns:a16="http://schemas.microsoft.com/office/drawing/2014/main" id="{CAD3B499-D3D4-2399-31DD-F4EA4693B5A6}"/>
              </a:ext>
            </a:extLst>
          </p:cNvPr>
          <p:cNvPicPr>
            <a:picLocks noChangeAspect="1"/>
          </p:cNvPicPr>
          <p:nvPr userDrawn="1"/>
        </p:nvPicPr>
        <p:blipFill>
          <a:blip r:embed="rId36"/>
          <a:stretch>
            <a:fillRect/>
          </a:stretch>
        </p:blipFill>
        <p:spPr>
          <a:xfrm>
            <a:off x="5429505" y="749876"/>
            <a:ext cx="762000" cy="749300"/>
          </a:xfrm>
          <a:prstGeom prst="rect">
            <a:avLst/>
          </a:prstGeom>
          <a:solidFill>
            <a:schemeClr val="bg1"/>
          </a:solidFill>
        </p:spPr>
      </p:pic>
      <p:sp>
        <p:nvSpPr>
          <p:cNvPr id="2" name="TextBox 1">
            <a:extLst>
              <a:ext uri="{FF2B5EF4-FFF2-40B4-BE49-F238E27FC236}">
                <a16:creationId xmlns:a16="http://schemas.microsoft.com/office/drawing/2014/main" id="{65A9D50F-9135-25BA-FF63-F7300AF4216F}"/>
              </a:ext>
            </a:extLst>
          </p:cNvPr>
          <p:cNvSpPr txBox="1"/>
          <p:nvPr userDrawn="1"/>
        </p:nvSpPr>
        <p:spPr>
          <a:xfrm>
            <a:off x="2388450" y="234474"/>
            <a:ext cx="4470054" cy="369332"/>
          </a:xfrm>
          <a:prstGeom prst="rect">
            <a:avLst/>
          </a:prstGeom>
          <a:noFill/>
        </p:spPr>
        <p:txBody>
          <a:bodyPr wrap="square" rtlCol="0">
            <a:spAutoFit/>
          </a:bodyPr>
          <a:lstStyle/>
          <a:p>
            <a:r>
              <a:rPr lang="en-US" dirty="0"/>
              <a:t>Copy and paste icons to use in your slides</a:t>
            </a:r>
          </a:p>
        </p:txBody>
      </p:sp>
    </p:spTree>
    <p:extLst>
      <p:ext uri="{BB962C8B-B14F-4D97-AF65-F5344CB8AC3E}">
        <p14:creationId xmlns:p14="http://schemas.microsoft.com/office/powerpoint/2010/main" val="73945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icons">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7DEF-4391-80F4-DB8A-63D85F1659B9}"/>
              </a:ext>
            </a:extLst>
          </p:cNvPr>
          <p:cNvPicPr>
            <a:picLocks noChangeAspect="1"/>
          </p:cNvPicPr>
          <p:nvPr userDrawn="1"/>
        </p:nvPicPr>
        <p:blipFill>
          <a:blip r:embed="rId2">
            <a:biLevel thresh="25000"/>
          </a:blip>
          <a:stretch>
            <a:fillRect/>
          </a:stretch>
        </p:blipFill>
        <p:spPr>
          <a:xfrm>
            <a:off x="877178" y="795481"/>
            <a:ext cx="774700" cy="825500"/>
          </a:xfrm>
          <a:prstGeom prst="rect">
            <a:avLst/>
          </a:prstGeom>
          <a:solidFill>
            <a:schemeClr val="bg1"/>
          </a:solidFill>
        </p:spPr>
      </p:pic>
      <p:pic>
        <p:nvPicPr>
          <p:cNvPr id="4" name="Picture 3">
            <a:extLst>
              <a:ext uri="{FF2B5EF4-FFF2-40B4-BE49-F238E27FC236}">
                <a16:creationId xmlns:a16="http://schemas.microsoft.com/office/drawing/2014/main" id="{D36D0072-99AB-44EF-325B-FB782544DABE}"/>
              </a:ext>
            </a:extLst>
          </p:cNvPr>
          <p:cNvPicPr>
            <a:picLocks noChangeAspect="1"/>
          </p:cNvPicPr>
          <p:nvPr userDrawn="1"/>
        </p:nvPicPr>
        <p:blipFill>
          <a:blip r:embed="rId3">
            <a:biLevel thresh="25000"/>
          </a:blip>
          <a:stretch>
            <a:fillRect/>
          </a:stretch>
        </p:blipFill>
        <p:spPr>
          <a:xfrm>
            <a:off x="1974459" y="882857"/>
            <a:ext cx="825500" cy="647700"/>
          </a:xfrm>
          <a:prstGeom prst="rect">
            <a:avLst/>
          </a:prstGeom>
        </p:spPr>
      </p:pic>
      <p:pic>
        <p:nvPicPr>
          <p:cNvPr id="5" name="Picture 4">
            <a:extLst>
              <a:ext uri="{FF2B5EF4-FFF2-40B4-BE49-F238E27FC236}">
                <a16:creationId xmlns:a16="http://schemas.microsoft.com/office/drawing/2014/main" id="{E4BEC8F2-318F-3545-0868-CDE98EC4EBD5}"/>
              </a:ext>
            </a:extLst>
          </p:cNvPr>
          <p:cNvPicPr>
            <a:picLocks noChangeAspect="1"/>
          </p:cNvPicPr>
          <p:nvPr userDrawn="1"/>
        </p:nvPicPr>
        <p:blipFill>
          <a:blip r:embed="rId4">
            <a:biLevel thresh="25000"/>
          </a:blip>
          <a:stretch>
            <a:fillRect/>
          </a:stretch>
        </p:blipFill>
        <p:spPr>
          <a:xfrm>
            <a:off x="3132439" y="876301"/>
            <a:ext cx="673100" cy="673100"/>
          </a:xfrm>
          <a:prstGeom prst="rect">
            <a:avLst/>
          </a:prstGeom>
          <a:solidFill>
            <a:schemeClr val="bg1"/>
          </a:solidFill>
        </p:spPr>
      </p:pic>
      <p:pic>
        <p:nvPicPr>
          <p:cNvPr id="6" name="Picture 5">
            <a:extLst>
              <a:ext uri="{FF2B5EF4-FFF2-40B4-BE49-F238E27FC236}">
                <a16:creationId xmlns:a16="http://schemas.microsoft.com/office/drawing/2014/main" id="{4C8BAD8D-D85F-3337-F6CF-D9C19F6F333D}"/>
              </a:ext>
            </a:extLst>
          </p:cNvPr>
          <p:cNvPicPr>
            <a:picLocks noChangeAspect="1"/>
          </p:cNvPicPr>
          <p:nvPr userDrawn="1"/>
        </p:nvPicPr>
        <p:blipFill>
          <a:blip r:embed="rId5">
            <a:biLevel thresh="25000"/>
          </a:blip>
          <a:stretch>
            <a:fillRect/>
          </a:stretch>
        </p:blipFill>
        <p:spPr>
          <a:xfrm>
            <a:off x="4219009" y="858981"/>
            <a:ext cx="749300" cy="698500"/>
          </a:xfrm>
          <a:prstGeom prst="rect">
            <a:avLst/>
          </a:prstGeom>
          <a:solidFill>
            <a:schemeClr val="bg1"/>
          </a:solidFill>
        </p:spPr>
      </p:pic>
      <p:pic>
        <p:nvPicPr>
          <p:cNvPr id="7" name="Picture 6">
            <a:extLst>
              <a:ext uri="{FF2B5EF4-FFF2-40B4-BE49-F238E27FC236}">
                <a16:creationId xmlns:a16="http://schemas.microsoft.com/office/drawing/2014/main" id="{6945BEBD-E7E5-6199-62E9-DCB2BE12E033}"/>
              </a:ext>
            </a:extLst>
          </p:cNvPr>
          <p:cNvPicPr>
            <a:picLocks noChangeAspect="1"/>
          </p:cNvPicPr>
          <p:nvPr userDrawn="1"/>
        </p:nvPicPr>
        <p:blipFill>
          <a:blip r:embed="rId6">
            <a:biLevel thresh="25000"/>
          </a:blip>
          <a:stretch>
            <a:fillRect/>
          </a:stretch>
        </p:blipFill>
        <p:spPr>
          <a:xfrm>
            <a:off x="6431927" y="858981"/>
            <a:ext cx="825500" cy="698500"/>
          </a:xfrm>
          <a:prstGeom prst="rect">
            <a:avLst/>
          </a:prstGeom>
          <a:solidFill>
            <a:schemeClr val="bg1"/>
          </a:solidFill>
        </p:spPr>
      </p:pic>
      <p:pic>
        <p:nvPicPr>
          <p:cNvPr id="8" name="Picture 7">
            <a:extLst>
              <a:ext uri="{FF2B5EF4-FFF2-40B4-BE49-F238E27FC236}">
                <a16:creationId xmlns:a16="http://schemas.microsoft.com/office/drawing/2014/main" id="{1D1D3D19-7A6B-6E4F-222E-EEE65DE7A2BB}"/>
              </a:ext>
            </a:extLst>
          </p:cNvPr>
          <p:cNvPicPr>
            <a:picLocks noChangeAspect="1"/>
          </p:cNvPicPr>
          <p:nvPr userDrawn="1"/>
        </p:nvPicPr>
        <p:blipFill>
          <a:blip r:embed="rId7">
            <a:biLevel thresh="25000"/>
          </a:blip>
          <a:stretch>
            <a:fillRect/>
          </a:stretch>
        </p:blipFill>
        <p:spPr>
          <a:xfrm>
            <a:off x="7577755" y="795481"/>
            <a:ext cx="635000" cy="825500"/>
          </a:xfrm>
          <a:prstGeom prst="rect">
            <a:avLst/>
          </a:prstGeom>
          <a:solidFill>
            <a:schemeClr val="bg1"/>
          </a:solidFill>
        </p:spPr>
      </p:pic>
      <p:pic>
        <p:nvPicPr>
          <p:cNvPr id="12" name="Picture 11">
            <a:extLst>
              <a:ext uri="{FF2B5EF4-FFF2-40B4-BE49-F238E27FC236}">
                <a16:creationId xmlns:a16="http://schemas.microsoft.com/office/drawing/2014/main" id="{2F6635E7-651F-CCAE-E115-D8E5D040FDDF}"/>
              </a:ext>
            </a:extLst>
          </p:cNvPr>
          <p:cNvPicPr>
            <a:picLocks noChangeAspect="1"/>
          </p:cNvPicPr>
          <p:nvPr userDrawn="1"/>
        </p:nvPicPr>
        <p:blipFill>
          <a:blip r:embed="rId8">
            <a:biLevel thresh="25000"/>
          </a:blip>
          <a:stretch>
            <a:fillRect/>
          </a:stretch>
        </p:blipFill>
        <p:spPr>
          <a:xfrm>
            <a:off x="841386" y="1925782"/>
            <a:ext cx="825500" cy="825500"/>
          </a:xfrm>
          <a:prstGeom prst="rect">
            <a:avLst/>
          </a:prstGeom>
        </p:spPr>
      </p:pic>
      <p:pic>
        <p:nvPicPr>
          <p:cNvPr id="257" name="Picture 256">
            <a:extLst>
              <a:ext uri="{FF2B5EF4-FFF2-40B4-BE49-F238E27FC236}">
                <a16:creationId xmlns:a16="http://schemas.microsoft.com/office/drawing/2014/main" id="{DBCD74D0-6F01-4730-729C-D6BDF3E3B475}"/>
              </a:ext>
            </a:extLst>
          </p:cNvPr>
          <p:cNvPicPr>
            <a:picLocks noChangeAspect="1"/>
          </p:cNvPicPr>
          <p:nvPr userDrawn="1"/>
        </p:nvPicPr>
        <p:blipFill>
          <a:blip r:embed="rId9">
            <a:biLevel thresh="25000"/>
          </a:blip>
          <a:stretch>
            <a:fillRect/>
          </a:stretch>
        </p:blipFill>
        <p:spPr>
          <a:xfrm>
            <a:off x="1992180" y="1951182"/>
            <a:ext cx="825500" cy="774700"/>
          </a:xfrm>
          <a:prstGeom prst="rect">
            <a:avLst/>
          </a:prstGeom>
        </p:spPr>
      </p:pic>
      <p:pic>
        <p:nvPicPr>
          <p:cNvPr id="258" name="Picture 257">
            <a:extLst>
              <a:ext uri="{FF2B5EF4-FFF2-40B4-BE49-F238E27FC236}">
                <a16:creationId xmlns:a16="http://schemas.microsoft.com/office/drawing/2014/main" id="{A57EE55A-B68A-68D9-5C83-4F129B2E8807}"/>
              </a:ext>
            </a:extLst>
          </p:cNvPr>
          <p:cNvPicPr>
            <a:picLocks noChangeAspect="1"/>
          </p:cNvPicPr>
          <p:nvPr userDrawn="1"/>
        </p:nvPicPr>
        <p:blipFill>
          <a:blip r:embed="rId10">
            <a:biLevel thresh="25000"/>
          </a:blip>
          <a:stretch>
            <a:fillRect/>
          </a:stretch>
        </p:blipFill>
        <p:spPr>
          <a:xfrm>
            <a:off x="3356853" y="1900382"/>
            <a:ext cx="215900" cy="876300"/>
          </a:xfrm>
          <a:prstGeom prst="rect">
            <a:avLst/>
          </a:prstGeom>
        </p:spPr>
      </p:pic>
      <p:pic>
        <p:nvPicPr>
          <p:cNvPr id="259" name="Picture 258">
            <a:extLst>
              <a:ext uri="{FF2B5EF4-FFF2-40B4-BE49-F238E27FC236}">
                <a16:creationId xmlns:a16="http://schemas.microsoft.com/office/drawing/2014/main" id="{9B84D8F6-8DCC-9C2C-EE8A-63509F6F263E}"/>
              </a:ext>
            </a:extLst>
          </p:cNvPr>
          <p:cNvPicPr>
            <a:picLocks noChangeAspect="1"/>
          </p:cNvPicPr>
          <p:nvPr userDrawn="1"/>
        </p:nvPicPr>
        <p:blipFill>
          <a:blip r:embed="rId11">
            <a:biLevel thresh="25000"/>
          </a:blip>
          <a:stretch>
            <a:fillRect/>
          </a:stretch>
        </p:blipFill>
        <p:spPr>
          <a:xfrm>
            <a:off x="4164168" y="1938482"/>
            <a:ext cx="850900" cy="800100"/>
          </a:xfrm>
          <a:prstGeom prst="rect">
            <a:avLst/>
          </a:prstGeom>
        </p:spPr>
      </p:pic>
      <p:pic>
        <p:nvPicPr>
          <p:cNvPr id="260" name="Picture 259">
            <a:extLst>
              <a:ext uri="{FF2B5EF4-FFF2-40B4-BE49-F238E27FC236}">
                <a16:creationId xmlns:a16="http://schemas.microsoft.com/office/drawing/2014/main" id="{0420F263-0252-D375-3282-D60DE451C665}"/>
              </a:ext>
            </a:extLst>
          </p:cNvPr>
          <p:cNvPicPr>
            <a:picLocks noChangeAspect="1"/>
          </p:cNvPicPr>
          <p:nvPr userDrawn="1"/>
        </p:nvPicPr>
        <p:blipFill>
          <a:blip r:embed="rId12">
            <a:biLevel thresh="25000"/>
          </a:blip>
          <a:stretch>
            <a:fillRect/>
          </a:stretch>
        </p:blipFill>
        <p:spPr>
          <a:xfrm>
            <a:off x="5264449" y="2003136"/>
            <a:ext cx="977900" cy="711200"/>
          </a:xfrm>
          <a:prstGeom prst="rect">
            <a:avLst/>
          </a:prstGeom>
        </p:spPr>
      </p:pic>
      <p:pic>
        <p:nvPicPr>
          <p:cNvPr id="384" name="Picture 383">
            <a:extLst>
              <a:ext uri="{FF2B5EF4-FFF2-40B4-BE49-F238E27FC236}">
                <a16:creationId xmlns:a16="http://schemas.microsoft.com/office/drawing/2014/main" id="{8286BE11-3E52-5FEE-C78F-13A2F2F5968D}"/>
              </a:ext>
            </a:extLst>
          </p:cNvPr>
          <p:cNvPicPr>
            <a:picLocks noChangeAspect="1"/>
          </p:cNvPicPr>
          <p:nvPr userDrawn="1"/>
        </p:nvPicPr>
        <p:blipFill>
          <a:blip r:embed="rId13">
            <a:biLevel thresh="25000"/>
          </a:blip>
          <a:stretch>
            <a:fillRect/>
          </a:stretch>
        </p:blipFill>
        <p:spPr>
          <a:xfrm>
            <a:off x="6486190" y="1984086"/>
            <a:ext cx="749300" cy="749300"/>
          </a:xfrm>
          <a:prstGeom prst="rect">
            <a:avLst/>
          </a:prstGeom>
        </p:spPr>
      </p:pic>
      <p:pic>
        <p:nvPicPr>
          <p:cNvPr id="385" name="Picture 384">
            <a:extLst>
              <a:ext uri="{FF2B5EF4-FFF2-40B4-BE49-F238E27FC236}">
                <a16:creationId xmlns:a16="http://schemas.microsoft.com/office/drawing/2014/main" id="{F5A3E164-8208-C7F8-595E-ABC1C3E403A8}"/>
              </a:ext>
            </a:extLst>
          </p:cNvPr>
          <p:cNvPicPr>
            <a:picLocks noChangeAspect="1"/>
          </p:cNvPicPr>
          <p:nvPr userDrawn="1"/>
        </p:nvPicPr>
        <p:blipFill>
          <a:blip r:embed="rId14">
            <a:biLevel thresh="25000"/>
          </a:blip>
          <a:stretch>
            <a:fillRect/>
          </a:stretch>
        </p:blipFill>
        <p:spPr>
          <a:xfrm>
            <a:off x="7533709" y="1945986"/>
            <a:ext cx="711200" cy="825500"/>
          </a:xfrm>
          <a:prstGeom prst="rect">
            <a:avLst/>
          </a:prstGeom>
          <a:solidFill>
            <a:schemeClr val="bg1"/>
          </a:solidFill>
        </p:spPr>
      </p:pic>
      <p:pic>
        <p:nvPicPr>
          <p:cNvPr id="386" name="Picture 385">
            <a:extLst>
              <a:ext uri="{FF2B5EF4-FFF2-40B4-BE49-F238E27FC236}">
                <a16:creationId xmlns:a16="http://schemas.microsoft.com/office/drawing/2014/main" id="{CC76B5F7-5EB0-FB94-FA47-47C16D589BA9}"/>
              </a:ext>
            </a:extLst>
          </p:cNvPr>
          <p:cNvPicPr>
            <a:picLocks noChangeAspect="1"/>
          </p:cNvPicPr>
          <p:nvPr userDrawn="1"/>
        </p:nvPicPr>
        <p:blipFill>
          <a:blip r:embed="rId15">
            <a:biLevel thresh="25000"/>
          </a:blip>
          <a:stretch>
            <a:fillRect/>
          </a:stretch>
        </p:blipFill>
        <p:spPr>
          <a:xfrm>
            <a:off x="776906" y="3198090"/>
            <a:ext cx="939800" cy="482600"/>
          </a:xfrm>
          <a:prstGeom prst="rect">
            <a:avLst/>
          </a:prstGeom>
        </p:spPr>
      </p:pic>
      <p:pic>
        <p:nvPicPr>
          <p:cNvPr id="387" name="Picture 386">
            <a:extLst>
              <a:ext uri="{FF2B5EF4-FFF2-40B4-BE49-F238E27FC236}">
                <a16:creationId xmlns:a16="http://schemas.microsoft.com/office/drawing/2014/main" id="{0B949B89-78C1-216A-9FA9-C0F7B00A6E80}"/>
              </a:ext>
            </a:extLst>
          </p:cNvPr>
          <p:cNvPicPr>
            <a:picLocks noChangeAspect="1"/>
          </p:cNvPicPr>
          <p:nvPr userDrawn="1"/>
        </p:nvPicPr>
        <p:blipFill>
          <a:blip r:embed="rId16">
            <a:biLevel thresh="25000"/>
          </a:blip>
          <a:stretch>
            <a:fillRect/>
          </a:stretch>
        </p:blipFill>
        <p:spPr>
          <a:xfrm>
            <a:off x="2032358" y="3117849"/>
            <a:ext cx="723900" cy="685800"/>
          </a:xfrm>
          <a:prstGeom prst="rect">
            <a:avLst/>
          </a:prstGeom>
        </p:spPr>
      </p:pic>
      <p:pic>
        <p:nvPicPr>
          <p:cNvPr id="388" name="Picture 387">
            <a:extLst>
              <a:ext uri="{FF2B5EF4-FFF2-40B4-BE49-F238E27FC236}">
                <a16:creationId xmlns:a16="http://schemas.microsoft.com/office/drawing/2014/main" id="{99676480-924C-A73C-8346-F3104D9EB74B}"/>
              </a:ext>
            </a:extLst>
          </p:cNvPr>
          <p:cNvPicPr>
            <a:picLocks noChangeAspect="1"/>
          </p:cNvPicPr>
          <p:nvPr userDrawn="1"/>
        </p:nvPicPr>
        <p:blipFill>
          <a:blip r:embed="rId17">
            <a:biLevel thresh="25000"/>
          </a:blip>
          <a:stretch>
            <a:fillRect/>
          </a:stretch>
        </p:blipFill>
        <p:spPr>
          <a:xfrm>
            <a:off x="3044548" y="3071090"/>
            <a:ext cx="825500" cy="749300"/>
          </a:xfrm>
          <a:prstGeom prst="rect">
            <a:avLst/>
          </a:prstGeom>
        </p:spPr>
      </p:pic>
      <p:pic>
        <p:nvPicPr>
          <p:cNvPr id="389" name="Picture 388">
            <a:extLst>
              <a:ext uri="{FF2B5EF4-FFF2-40B4-BE49-F238E27FC236}">
                <a16:creationId xmlns:a16="http://schemas.microsoft.com/office/drawing/2014/main" id="{A30907FF-6E1F-AC73-B0EA-B5BB44691338}"/>
              </a:ext>
            </a:extLst>
          </p:cNvPr>
          <p:cNvPicPr>
            <a:picLocks noChangeAspect="1"/>
          </p:cNvPicPr>
          <p:nvPr userDrawn="1"/>
        </p:nvPicPr>
        <p:blipFill>
          <a:blip r:embed="rId18">
            <a:biLevel thresh="25000"/>
          </a:blip>
          <a:stretch>
            <a:fillRect/>
          </a:stretch>
        </p:blipFill>
        <p:spPr>
          <a:xfrm>
            <a:off x="4217336" y="3083790"/>
            <a:ext cx="736600" cy="736600"/>
          </a:xfrm>
          <a:prstGeom prst="rect">
            <a:avLst/>
          </a:prstGeom>
        </p:spPr>
      </p:pic>
      <p:pic>
        <p:nvPicPr>
          <p:cNvPr id="390" name="Picture 389">
            <a:extLst>
              <a:ext uri="{FF2B5EF4-FFF2-40B4-BE49-F238E27FC236}">
                <a16:creationId xmlns:a16="http://schemas.microsoft.com/office/drawing/2014/main" id="{05AC2046-E488-29A8-C805-3F24981E9473}"/>
              </a:ext>
            </a:extLst>
          </p:cNvPr>
          <p:cNvPicPr>
            <a:picLocks noChangeAspect="1"/>
          </p:cNvPicPr>
          <p:nvPr userDrawn="1"/>
        </p:nvPicPr>
        <p:blipFill>
          <a:blip r:embed="rId19">
            <a:biLevel thresh="25000"/>
          </a:blip>
          <a:stretch>
            <a:fillRect/>
          </a:stretch>
        </p:blipFill>
        <p:spPr>
          <a:xfrm>
            <a:off x="5385332" y="3042804"/>
            <a:ext cx="711200" cy="825500"/>
          </a:xfrm>
          <a:prstGeom prst="rect">
            <a:avLst/>
          </a:prstGeom>
        </p:spPr>
      </p:pic>
      <p:pic>
        <p:nvPicPr>
          <p:cNvPr id="391" name="Picture 390">
            <a:extLst>
              <a:ext uri="{FF2B5EF4-FFF2-40B4-BE49-F238E27FC236}">
                <a16:creationId xmlns:a16="http://schemas.microsoft.com/office/drawing/2014/main" id="{AB833E19-0028-EAA9-F7F9-9C53C8C7BE7B}"/>
              </a:ext>
            </a:extLst>
          </p:cNvPr>
          <p:cNvPicPr>
            <a:picLocks noChangeAspect="1"/>
          </p:cNvPicPr>
          <p:nvPr userDrawn="1"/>
        </p:nvPicPr>
        <p:blipFill>
          <a:blip r:embed="rId20">
            <a:biLevel thresh="25000"/>
          </a:blip>
          <a:stretch>
            <a:fillRect/>
          </a:stretch>
        </p:blipFill>
        <p:spPr>
          <a:xfrm>
            <a:off x="6463677" y="2956790"/>
            <a:ext cx="762000" cy="977900"/>
          </a:xfrm>
          <a:prstGeom prst="rect">
            <a:avLst/>
          </a:prstGeom>
        </p:spPr>
      </p:pic>
      <p:pic>
        <p:nvPicPr>
          <p:cNvPr id="392" name="Picture 391">
            <a:extLst>
              <a:ext uri="{FF2B5EF4-FFF2-40B4-BE49-F238E27FC236}">
                <a16:creationId xmlns:a16="http://schemas.microsoft.com/office/drawing/2014/main" id="{2889FD06-E09E-5EF4-08CC-9C81000308CA}"/>
              </a:ext>
            </a:extLst>
          </p:cNvPr>
          <p:cNvPicPr>
            <a:picLocks noChangeAspect="1"/>
          </p:cNvPicPr>
          <p:nvPr userDrawn="1"/>
        </p:nvPicPr>
        <p:blipFill>
          <a:blip r:embed="rId21">
            <a:biLevel thresh="25000"/>
          </a:blip>
          <a:stretch>
            <a:fillRect/>
          </a:stretch>
        </p:blipFill>
        <p:spPr>
          <a:xfrm>
            <a:off x="7450756" y="3001240"/>
            <a:ext cx="889000" cy="889000"/>
          </a:xfrm>
          <a:prstGeom prst="rect">
            <a:avLst/>
          </a:prstGeom>
          <a:solidFill>
            <a:schemeClr val="bg1"/>
          </a:solidFill>
        </p:spPr>
      </p:pic>
      <p:pic>
        <p:nvPicPr>
          <p:cNvPr id="393" name="Picture 392">
            <a:extLst>
              <a:ext uri="{FF2B5EF4-FFF2-40B4-BE49-F238E27FC236}">
                <a16:creationId xmlns:a16="http://schemas.microsoft.com/office/drawing/2014/main" id="{D8390BC5-EFFB-13C0-8D2C-4B36FB5972E5}"/>
              </a:ext>
            </a:extLst>
          </p:cNvPr>
          <p:cNvPicPr>
            <a:picLocks noChangeAspect="1"/>
          </p:cNvPicPr>
          <p:nvPr userDrawn="1"/>
        </p:nvPicPr>
        <p:blipFill>
          <a:blip r:embed="rId22">
            <a:biLevel thresh="25000"/>
          </a:blip>
          <a:stretch>
            <a:fillRect/>
          </a:stretch>
        </p:blipFill>
        <p:spPr>
          <a:xfrm>
            <a:off x="819568" y="4189844"/>
            <a:ext cx="889000" cy="850900"/>
          </a:xfrm>
          <a:prstGeom prst="rect">
            <a:avLst/>
          </a:prstGeom>
        </p:spPr>
      </p:pic>
      <p:pic>
        <p:nvPicPr>
          <p:cNvPr id="394" name="Picture 393">
            <a:extLst>
              <a:ext uri="{FF2B5EF4-FFF2-40B4-BE49-F238E27FC236}">
                <a16:creationId xmlns:a16="http://schemas.microsoft.com/office/drawing/2014/main" id="{7B2D38FD-5561-6E32-D06A-C8AE39F0D2F9}"/>
              </a:ext>
            </a:extLst>
          </p:cNvPr>
          <p:cNvPicPr>
            <a:picLocks noChangeAspect="1"/>
          </p:cNvPicPr>
          <p:nvPr userDrawn="1"/>
        </p:nvPicPr>
        <p:blipFill>
          <a:blip r:embed="rId23">
            <a:biLevel thresh="25000"/>
          </a:blip>
          <a:stretch>
            <a:fillRect/>
          </a:stretch>
        </p:blipFill>
        <p:spPr>
          <a:xfrm>
            <a:off x="1918694" y="4220440"/>
            <a:ext cx="939800" cy="800100"/>
          </a:xfrm>
          <a:prstGeom prst="rect">
            <a:avLst/>
          </a:prstGeom>
        </p:spPr>
      </p:pic>
      <p:pic>
        <p:nvPicPr>
          <p:cNvPr id="395" name="Picture 394">
            <a:extLst>
              <a:ext uri="{FF2B5EF4-FFF2-40B4-BE49-F238E27FC236}">
                <a16:creationId xmlns:a16="http://schemas.microsoft.com/office/drawing/2014/main" id="{FE01850C-FB35-382C-92A0-C0AC9C29ADCC}"/>
              </a:ext>
            </a:extLst>
          </p:cNvPr>
          <p:cNvPicPr>
            <a:picLocks noChangeAspect="1"/>
          </p:cNvPicPr>
          <p:nvPr userDrawn="1"/>
        </p:nvPicPr>
        <p:blipFill>
          <a:blip r:embed="rId24">
            <a:biLevel thresh="25000"/>
          </a:blip>
          <a:stretch>
            <a:fillRect/>
          </a:stretch>
        </p:blipFill>
        <p:spPr>
          <a:xfrm>
            <a:off x="3052053" y="4195040"/>
            <a:ext cx="825500" cy="825500"/>
          </a:xfrm>
          <a:prstGeom prst="rect">
            <a:avLst/>
          </a:prstGeom>
        </p:spPr>
      </p:pic>
      <p:pic>
        <p:nvPicPr>
          <p:cNvPr id="396" name="Picture 395">
            <a:extLst>
              <a:ext uri="{FF2B5EF4-FFF2-40B4-BE49-F238E27FC236}">
                <a16:creationId xmlns:a16="http://schemas.microsoft.com/office/drawing/2014/main" id="{011E8733-1236-53F6-2053-F66E20412DAF}"/>
              </a:ext>
            </a:extLst>
          </p:cNvPr>
          <p:cNvPicPr>
            <a:picLocks noChangeAspect="1"/>
          </p:cNvPicPr>
          <p:nvPr userDrawn="1"/>
        </p:nvPicPr>
        <p:blipFill>
          <a:blip r:embed="rId25">
            <a:biLevel thresh="25000"/>
          </a:blip>
          <a:stretch>
            <a:fillRect/>
          </a:stretch>
        </p:blipFill>
        <p:spPr>
          <a:xfrm>
            <a:off x="4187836" y="4304144"/>
            <a:ext cx="825500" cy="622300"/>
          </a:xfrm>
          <a:prstGeom prst="rect">
            <a:avLst/>
          </a:prstGeom>
        </p:spPr>
      </p:pic>
      <p:pic>
        <p:nvPicPr>
          <p:cNvPr id="397" name="Picture 396">
            <a:extLst>
              <a:ext uri="{FF2B5EF4-FFF2-40B4-BE49-F238E27FC236}">
                <a16:creationId xmlns:a16="http://schemas.microsoft.com/office/drawing/2014/main" id="{58430154-9D89-8281-ED96-7E8F104F3D28}"/>
              </a:ext>
            </a:extLst>
          </p:cNvPr>
          <p:cNvPicPr>
            <a:picLocks noChangeAspect="1"/>
          </p:cNvPicPr>
          <p:nvPr userDrawn="1"/>
        </p:nvPicPr>
        <p:blipFill>
          <a:blip r:embed="rId26">
            <a:biLevel thresh="25000"/>
          </a:blip>
          <a:stretch>
            <a:fillRect/>
          </a:stretch>
        </p:blipFill>
        <p:spPr>
          <a:xfrm>
            <a:off x="5340649" y="4195040"/>
            <a:ext cx="825500" cy="825500"/>
          </a:xfrm>
          <a:prstGeom prst="rect">
            <a:avLst/>
          </a:prstGeom>
        </p:spPr>
      </p:pic>
      <p:pic>
        <p:nvPicPr>
          <p:cNvPr id="398" name="Picture 397">
            <a:extLst>
              <a:ext uri="{FF2B5EF4-FFF2-40B4-BE49-F238E27FC236}">
                <a16:creationId xmlns:a16="http://schemas.microsoft.com/office/drawing/2014/main" id="{FA682A78-3670-16D9-DED5-B9309C59F9E1}"/>
              </a:ext>
            </a:extLst>
          </p:cNvPr>
          <p:cNvPicPr>
            <a:picLocks noChangeAspect="1"/>
          </p:cNvPicPr>
          <p:nvPr userDrawn="1"/>
        </p:nvPicPr>
        <p:blipFill>
          <a:blip r:embed="rId27">
            <a:biLevel thresh="25000"/>
          </a:blip>
          <a:stretch>
            <a:fillRect/>
          </a:stretch>
        </p:blipFill>
        <p:spPr>
          <a:xfrm>
            <a:off x="6486190" y="4131540"/>
            <a:ext cx="698500" cy="952500"/>
          </a:xfrm>
          <a:prstGeom prst="rect">
            <a:avLst/>
          </a:prstGeom>
        </p:spPr>
      </p:pic>
      <p:pic>
        <p:nvPicPr>
          <p:cNvPr id="399" name="Picture 398">
            <a:extLst>
              <a:ext uri="{FF2B5EF4-FFF2-40B4-BE49-F238E27FC236}">
                <a16:creationId xmlns:a16="http://schemas.microsoft.com/office/drawing/2014/main" id="{7C06A833-5804-414A-7418-E6DCC01F2E98}"/>
              </a:ext>
            </a:extLst>
          </p:cNvPr>
          <p:cNvPicPr>
            <a:picLocks noChangeAspect="1"/>
          </p:cNvPicPr>
          <p:nvPr userDrawn="1"/>
        </p:nvPicPr>
        <p:blipFill>
          <a:blip r:embed="rId28">
            <a:biLevel thresh="25000"/>
          </a:blip>
          <a:stretch>
            <a:fillRect/>
          </a:stretch>
        </p:blipFill>
        <p:spPr>
          <a:xfrm>
            <a:off x="7571809" y="4195040"/>
            <a:ext cx="673100" cy="825500"/>
          </a:xfrm>
          <a:prstGeom prst="rect">
            <a:avLst/>
          </a:prstGeom>
          <a:solidFill>
            <a:schemeClr val="bg1"/>
          </a:solidFill>
        </p:spPr>
      </p:pic>
      <p:pic>
        <p:nvPicPr>
          <p:cNvPr id="400" name="Picture 399">
            <a:extLst>
              <a:ext uri="{FF2B5EF4-FFF2-40B4-BE49-F238E27FC236}">
                <a16:creationId xmlns:a16="http://schemas.microsoft.com/office/drawing/2014/main" id="{89A79800-BBED-6E63-2C9F-BC26E3AC3ECD}"/>
              </a:ext>
            </a:extLst>
          </p:cNvPr>
          <p:cNvPicPr>
            <a:picLocks noChangeAspect="1"/>
          </p:cNvPicPr>
          <p:nvPr userDrawn="1"/>
        </p:nvPicPr>
        <p:blipFill>
          <a:blip r:embed="rId29">
            <a:biLevel thresh="25000"/>
          </a:blip>
          <a:stretch>
            <a:fillRect/>
          </a:stretch>
        </p:blipFill>
        <p:spPr>
          <a:xfrm>
            <a:off x="841386" y="5372099"/>
            <a:ext cx="825500" cy="825500"/>
          </a:xfrm>
          <a:prstGeom prst="rect">
            <a:avLst/>
          </a:prstGeom>
        </p:spPr>
      </p:pic>
      <p:pic>
        <p:nvPicPr>
          <p:cNvPr id="401" name="Picture 400">
            <a:extLst>
              <a:ext uri="{FF2B5EF4-FFF2-40B4-BE49-F238E27FC236}">
                <a16:creationId xmlns:a16="http://schemas.microsoft.com/office/drawing/2014/main" id="{0D7263AC-64DB-9ADD-3B1D-722EBB121507}"/>
              </a:ext>
            </a:extLst>
          </p:cNvPr>
          <p:cNvPicPr>
            <a:picLocks noChangeAspect="1"/>
          </p:cNvPicPr>
          <p:nvPr userDrawn="1"/>
        </p:nvPicPr>
        <p:blipFill>
          <a:blip r:embed="rId30">
            <a:biLevel thresh="25000"/>
          </a:blip>
          <a:stretch>
            <a:fillRect/>
          </a:stretch>
        </p:blipFill>
        <p:spPr>
          <a:xfrm>
            <a:off x="2030280" y="5364594"/>
            <a:ext cx="787400" cy="825500"/>
          </a:xfrm>
          <a:prstGeom prst="rect">
            <a:avLst/>
          </a:prstGeom>
        </p:spPr>
      </p:pic>
      <p:pic>
        <p:nvPicPr>
          <p:cNvPr id="402" name="Picture 401">
            <a:extLst>
              <a:ext uri="{FF2B5EF4-FFF2-40B4-BE49-F238E27FC236}">
                <a16:creationId xmlns:a16="http://schemas.microsoft.com/office/drawing/2014/main" id="{EE3DD6A9-243A-A84F-B2D9-41312A0E5D8F}"/>
              </a:ext>
            </a:extLst>
          </p:cNvPr>
          <p:cNvPicPr>
            <a:picLocks noChangeAspect="1"/>
          </p:cNvPicPr>
          <p:nvPr userDrawn="1"/>
        </p:nvPicPr>
        <p:blipFill>
          <a:blip r:embed="rId31">
            <a:biLevel thresh="25000"/>
          </a:blip>
          <a:stretch>
            <a:fillRect/>
          </a:stretch>
        </p:blipFill>
        <p:spPr>
          <a:xfrm>
            <a:off x="3198103" y="5378449"/>
            <a:ext cx="533400" cy="825500"/>
          </a:xfrm>
          <a:prstGeom prst="rect">
            <a:avLst/>
          </a:prstGeom>
        </p:spPr>
      </p:pic>
      <p:pic>
        <p:nvPicPr>
          <p:cNvPr id="403" name="Picture 402">
            <a:extLst>
              <a:ext uri="{FF2B5EF4-FFF2-40B4-BE49-F238E27FC236}">
                <a16:creationId xmlns:a16="http://schemas.microsoft.com/office/drawing/2014/main" id="{8323235E-6DAE-03A7-BBC6-D8A7CDE2E250}"/>
              </a:ext>
            </a:extLst>
          </p:cNvPr>
          <p:cNvPicPr>
            <a:picLocks noChangeAspect="1"/>
          </p:cNvPicPr>
          <p:nvPr userDrawn="1"/>
        </p:nvPicPr>
        <p:blipFill>
          <a:blip r:embed="rId32">
            <a:biLevel thresh="25000"/>
          </a:blip>
          <a:stretch>
            <a:fillRect/>
          </a:stretch>
        </p:blipFill>
        <p:spPr>
          <a:xfrm>
            <a:off x="4176868" y="5524499"/>
            <a:ext cx="825500" cy="533400"/>
          </a:xfrm>
          <a:prstGeom prst="rect">
            <a:avLst/>
          </a:prstGeom>
        </p:spPr>
      </p:pic>
      <p:pic>
        <p:nvPicPr>
          <p:cNvPr id="404" name="Picture 403">
            <a:extLst>
              <a:ext uri="{FF2B5EF4-FFF2-40B4-BE49-F238E27FC236}">
                <a16:creationId xmlns:a16="http://schemas.microsoft.com/office/drawing/2014/main" id="{B276BD52-2C14-52F7-8336-28E7AA025ED0}"/>
              </a:ext>
            </a:extLst>
          </p:cNvPr>
          <p:cNvPicPr>
            <a:picLocks noChangeAspect="1"/>
          </p:cNvPicPr>
          <p:nvPr userDrawn="1"/>
        </p:nvPicPr>
        <p:blipFill>
          <a:blip r:embed="rId33">
            <a:biLevel thresh="25000"/>
          </a:blip>
          <a:stretch>
            <a:fillRect/>
          </a:stretch>
        </p:blipFill>
        <p:spPr>
          <a:xfrm>
            <a:off x="5364896" y="5339194"/>
            <a:ext cx="698500" cy="800100"/>
          </a:xfrm>
          <a:prstGeom prst="rect">
            <a:avLst/>
          </a:prstGeom>
        </p:spPr>
      </p:pic>
      <p:pic>
        <p:nvPicPr>
          <p:cNvPr id="405" name="Picture 404">
            <a:extLst>
              <a:ext uri="{FF2B5EF4-FFF2-40B4-BE49-F238E27FC236}">
                <a16:creationId xmlns:a16="http://schemas.microsoft.com/office/drawing/2014/main" id="{F1B6B62A-74FD-A9FF-07DE-5FC4BB71B50F}"/>
              </a:ext>
            </a:extLst>
          </p:cNvPr>
          <p:cNvPicPr>
            <a:picLocks noChangeAspect="1"/>
          </p:cNvPicPr>
          <p:nvPr userDrawn="1"/>
        </p:nvPicPr>
        <p:blipFill>
          <a:blip r:embed="rId34">
            <a:biLevel thresh="25000"/>
          </a:blip>
          <a:stretch>
            <a:fillRect/>
          </a:stretch>
        </p:blipFill>
        <p:spPr>
          <a:xfrm>
            <a:off x="6651290" y="5372099"/>
            <a:ext cx="368300" cy="800100"/>
          </a:xfrm>
          <a:prstGeom prst="rect">
            <a:avLst/>
          </a:prstGeom>
        </p:spPr>
      </p:pic>
      <p:pic>
        <p:nvPicPr>
          <p:cNvPr id="406" name="Picture 405">
            <a:extLst>
              <a:ext uri="{FF2B5EF4-FFF2-40B4-BE49-F238E27FC236}">
                <a16:creationId xmlns:a16="http://schemas.microsoft.com/office/drawing/2014/main" id="{3678BAC5-8F75-6100-907C-02A81534B247}"/>
              </a:ext>
            </a:extLst>
          </p:cNvPr>
          <p:cNvPicPr>
            <a:picLocks noChangeAspect="1"/>
          </p:cNvPicPr>
          <p:nvPr userDrawn="1"/>
        </p:nvPicPr>
        <p:blipFill>
          <a:blip r:embed="rId35">
            <a:biLevel thresh="25000"/>
          </a:blip>
          <a:stretch>
            <a:fillRect/>
          </a:stretch>
        </p:blipFill>
        <p:spPr>
          <a:xfrm>
            <a:off x="7508309" y="5364594"/>
            <a:ext cx="736600" cy="749300"/>
          </a:xfrm>
          <a:prstGeom prst="rect">
            <a:avLst/>
          </a:prstGeom>
          <a:solidFill>
            <a:schemeClr val="bg1"/>
          </a:solidFill>
        </p:spPr>
      </p:pic>
      <p:pic>
        <p:nvPicPr>
          <p:cNvPr id="407" name="Picture 406">
            <a:extLst>
              <a:ext uri="{FF2B5EF4-FFF2-40B4-BE49-F238E27FC236}">
                <a16:creationId xmlns:a16="http://schemas.microsoft.com/office/drawing/2014/main" id="{EF05C2FB-35C9-5AF8-FEA5-D8E207B9FF61}"/>
              </a:ext>
            </a:extLst>
          </p:cNvPr>
          <p:cNvPicPr>
            <a:picLocks noChangeAspect="1"/>
          </p:cNvPicPr>
          <p:nvPr userDrawn="1"/>
        </p:nvPicPr>
        <p:blipFill>
          <a:blip r:embed="rId36">
            <a:biLevel thresh="25000"/>
          </a:blip>
          <a:stretch>
            <a:fillRect/>
          </a:stretch>
        </p:blipFill>
        <p:spPr>
          <a:xfrm>
            <a:off x="5359932" y="822613"/>
            <a:ext cx="762000" cy="749300"/>
          </a:xfrm>
          <a:prstGeom prst="rect">
            <a:avLst/>
          </a:prstGeom>
          <a:solidFill>
            <a:schemeClr val="bg1"/>
          </a:solidFill>
        </p:spPr>
      </p:pic>
      <p:sp>
        <p:nvSpPr>
          <p:cNvPr id="9" name="TextBox 8">
            <a:extLst>
              <a:ext uri="{FF2B5EF4-FFF2-40B4-BE49-F238E27FC236}">
                <a16:creationId xmlns:a16="http://schemas.microsoft.com/office/drawing/2014/main" id="{64A4C1AE-E4EC-4B0C-0C36-1842F376862A}"/>
              </a:ext>
            </a:extLst>
          </p:cNvPr>
          <p:cNvSpPr txBox="1"/>
          <p:nvPr userDrawn="1"/>
        </p:nvSpPr>
        <p:spPr>
          <a:xfrm>
            <a:off x="2388450" y="234474"/>
            <a:ext cx="4470054" cy="369332"/>
          </a:xfrm>
          <a:prstGeom prst="rect">
            <a:avLst/>
          </a:prstGeom>
          <a:noFill/>
        </p:spPr>
        <p:txBody>
          <a:bodyPr wrap="square" rtlCol="0">
            <a:spAutoFit/>
          </a:bodyPr>
          <a:lstStyle/>
          <a:p>
            <a:r>
              <a:rPr lang="en-US" dirty="0"/>
              <a:t>Copy and paste icons to use in your slides</a:t>
            </a:r>
          </a:p>
        </p:txBody>
      </p:sp>
    </p:spTree>
    <p:extLst>
      <p:ext uri="{BB962C8B-B14F-4D97-AF65-F5344CB8AC3E}">
        <p14:creationId xmlns:p14="http://schemas.microsoft.com/office/powerpoint/2010/main" val="124990250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327026" y="858109"/>
            <a:ext cx="854036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30302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7482018" y="1944044"/>
            <a:ext cx="1579199" cy="8883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143000" y="3986194"/>
            <a:ext cx="6858000" cy="1271606"/>
          </a:xfrm>
        </p:spPr>
        <p:txBody>
          <a:bodyPr/>
          <a:lstStyle>
            <a:lvl1pPr marL="0" indent="0" algn="ctr">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655321" y="-538480"/>
            <a:ext cx="184731" cy="300082"/>
          </a:xfrm>
          <a:prstGeom prst="rect">
            <a:avLst/>
          </a:prstGeom>
          <a:noFill/>
        </p:spPr>
        <p:txBody>
          <a:bodyPr wrap="none" rtlCol="0">
            <a:spAutoFit/>
          </a:bodyPr>
          <a:lstStyle/>
          <a:p>
            <a:endParaRPr lang="en-US" sz="1350" dirty="0"/>
          </a:p>
        </p:txBody>
      </p:sp>
      <p:pic>
        <p:nvPicPr>
          <p:cNvPr id="19" name="Picture 18">
            <a:extLst>
              <a:ext uri="{FF2B5EF4-FFF2-40B4-BE49-F238E27FC236}">
                <a16:creationId xmlns:a16="http://schemas.microsoft.com/office/drawing/2014/main" id="{ED173F14-E50B-9448-B526-F682F5200068}"/>
              </a:ext>
            </a:extLst>
          </p:cNvPr>
          <p:cNvPicPr>
            <a:picLocks noChangeAspect="1"/>
          </p:cNvPicPr>
          <p:nvPr userDrawn="1"/>
        </p:nvPicPr>
        <p:blipFill>
          <a:blip r:embed="rId6"/>
          <a:srcRect/>
          <a:stretch/>
        </p:blipFill>
        <p:spPr>
          <a:xfrm>
            <a:off x="260654" y="163345"/>
            <a:ext cx="2970000" cy="606685"/>
          </a:xfrm>
          <a:prstGeom prst="rect">
            <a:avLst/>
          </a:prstGeom>
        </p:spPr>
      </p:pic>
    </p:spTree>
    <p:extLst>
      <p:ext uri="{BB962C8B-B14F-4D97-AF65-F5344CB8AC3E}">
        <p14:creationId xmlns:p14="http://schemas.microsoft.com/office/powerpoint/2010/main" val="398057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628650" y="365128"/>
            <a:ext cx="7886700" cy="865467"/>
          </a:xfrm>
        </p:spPr>
        <p:txBody>
          <a:bodyPr>
            <a:normAutofit/>
          </a:bodyPr>
          <a:lstStyle>
            <a:lvl1pPr>
              <a:defRPr sz="24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628650" y="1535066"/>
            <a:ext cx="7886700" cy="4256453"/>
          </a:xfrm>
        </p:spPr>
        <p:txBody>
          <a:bodyPr>
            <a:normAutofit/>
          </a:bodyPr>
          <a:lstStyle>
            <a:lvl1pPr>
              <a:defRPr sz="18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dirty="0"/>
          </a:p>
        </p:txBody>
      </p:sp>
      <p:pic>
        <p:nvPicPr>
          <p:cNvPr id="8" name="Picture 7">
            <a:extLst>
              <a:ext uri="{FF2B5EF4-FFF2-40B4-BE49-F238E27FC236}">
                <a16:creationId xmlns:a16="http://schemas.microsoft.com/office/drawing/2014/main" id="{59DD63F6-ADE9-5746-BDEA-40192755F68E}"/>
              </a:ext>
            </a:extLst>
          </p:cNvPr>
          <p:cNvPicPr>
            <a:picLocks noChangeAspect="1"/>
          </p:cNvPicPr>
          <p:nvPr userDrawn="1"/>
        </p:nvPicPr>
        <p:blipFill>
          <a:blip r:embed="rId2"/>
          <a:srcRect/>
          <a:stretch/>
        </p:blipFill>
        <p:spPr>
          <a:xfrm>
            <a:off x="240742" y="6180085"/>
            <a:ext cx="2970000" cy="606683"/>
          </a:xfrm>
          <a:prstGeom prst="rect">
            <a:avLst/>
          </a:prstGeom>
        </p:spPr>
      </p:pic>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300039" y="6070928"/>
            <a:ext cx="8292617" cy="60118"/>
          </a:xfrm>
          <a:prstGeom prst="rect">
            <a:avLst/>
          </a:prstGeom>
        </p:spPr>
      </p:pic>
    </p:spTree>
    <p:extLst>
      <p:ext uri="{BB962C8B-B14F-4D97-AF65-F5344CB8AC3E}">
        <p14:creationId xmlns:p14="http://schemas.microsoft.com/office/powerpoint/2010/main" val="132645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9.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6110BC4-A277-12DD-5BDA-F7DC639EC81F}"/>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58046"/>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5" r:id="rId5"/>
    <p:sldLayoutId id="2147483663" r:id="rId6"/>
    <p:sldLayoutId id="2147483664" r:id="rId7"/>
  </p:sldLayoutIdLst>
  <p:txStyles>
    <p:titleStyle>
      <a:lvl1pPr algn="l" defTabSz="914400" rtl="0" eaLnBrk="1" latinLnBrk="0" hangingPunct="1">
        <a:lnSpc>
          <a:spcPct val="90000"/>
        </a:lnSpc>
        <a:spcBef>
          <a:spcPct val="0"/>
        </a:spcBef>
        <a:buNone/>
        <a:defRPr sz="4000" b="1" i="0" kern="1200">
          <a:solidFill>
            <a:srgbClr val="0072B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A0D2F0-1F10-854B-834D-FF8C54AAA49C}" type="datetimeFigureOut">
              <a:rPr lang="en-US" smtClean="0"/>
              <a:t>10/18/2023</a:t>
            </a:fld>
            <a:endParaRPr lang="en-US" dirty="0"/>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1A55DE-D795-7B44-9085-719E51EC44B5}" type="slidenum">
              <a:rPr lang="en-US" smtClean="0"/>
              <a:t>‹#›</a:t>
            </a:fld>
            <a:endParaRPr lang="en-US" dirty="0"/>
          </a:p>
        </p:txBody>
      </p:sp>
    </p:spTree>
    <p:extLst>
      <p:ext uri="{BB962C8B-B14F-4D97-AF65-F5344CB8AC3E}">
        <p14:creationId xmlns:p14="http://schemas.microsoft.com/office/powerpoint/2010/main" val="11026453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6110BC4-A277-12DD-5BDA-F7DC639EC81F}"/>
              </a:ext>
            </a:extLst>
          </p:cNvPr>
          <p:cNvSpPr/>
          <p:nvPr userDrawn="1"/>
        </p:nvSpPr>
        <p:spPr>
          <a:xfrm>
            <a:off x="0" y="6674922"/>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srgbClr val="FFFFFF"/>
              </a:solidFill>
            </a:endParaRPr>
          </a:p>
        </p:txBody>
      </p:sp>
    </p:spTree>
    <p:extLst>
      <p:ext uri="{BB962C8B-B14F-4D97-AF65-F5344CB8AC3E}">
        <p14:creationId xmlns:p14="http://schemas.microsoft.com/office/powerpoint/2010/main" val="16078881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xStyles>
    <p:titleStyle>
      <a:lvl1pPr algn="l" defTabSz="685800" rtl="0" eaLnBrk="1" latinLnBrk="0" hangingPunct="1">
        <a:lnSpc>
          <a:spcPct val="90000"/>
        </a:lnSpc>
        <a:spcBef>
          <a:spcPct val="0"/>
        </a:spcBef>
        <a:buNone/>
        <a:defRPr sz="3000" b="1" i="0" kern="1200">
          <a:solidFill>
            <a:srgbClr val="0072B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01C1-FC61-4A9F-88FA-19300F2DAD7C}"/>
              </a:ext>
            </a:extLst>
          </p:cNvPr>
          <p:cNvSpPr>
            <a:spLocks noGrp="1"/>
          </p:cNvSpPr>
          <p:nvPr>
            <p:ph type="title"/>
          </p:nvPr>
        </p:nvSpPr>
        <p:spPr>
          <a:xfrm>
            <a:off x="628652"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6E8800-992D-47F6-AB44-6CB78CC2FC08}"/>
              </a:ext>
            </a:extLst>
          </p:cNvPr>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B17C3-7D8C-4650-A0EB-AF7638AD7FEB}"/>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120544F7-A8F8-4D0F-8C6F-92BCA73CD824}" type="datetimeFigureOut">
              <a:rPr lang="en-GB" smtClean="0"/>
              <a:t>18/10/2023</a:t>
            </a:fld>
            <a:endParaRPr lang="en-GB"/>
          </a:p>
        </p:txBody>
      </p:sp>
      <p:sp>
        <p:nvSpPr>
          <p:cNvPr id="5" name="Footer Placeholder 4">
            <a:extLst>
              <a:ext uri="{FF2B5EF4-FFF2-40B4-BE49-F238E27FC236}">
                <a16:creationId xmlns:a16="http://schemas.microsoft.com/office/drawing/2014/main" id="{C882FDB9-7CA6-42EE-A7BC-A72C75D72574}"/>
              </a:ext>
            </a:extLst>
          </p:cNvPr>
          <p:cNvSpPr>
            <a:spLocks noGrp="1"/>
          </p:cNvSpPr>
          <p:nvPr>
            <p:ph type="ftr" sz="quarter" idx="3"/>
          </p:nvPr>
        </p:nvSpPr>
        <p:spPr>
          <a:xfrm>
            <a:off x="3028952"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C9D833-7CB7-4839-8C10-7295B115AE3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B07CED3-D246-4050-B34D-5B4204C6BBC2}" type="slidenum">
              <a:rPr lang="en-GB" smtClean="0"/>
              <a:t>‹#›</a:t>
            </a:fld>
            <a:endParaRPr lang="en-GB"/>
          </a:p>
        </p:txBody>
      </p:sp>
    </p:spTree>
    <p:extLst>
      <p:ext uri="{BB962C8B-B14F-4D97-AF65-F5344CB8AC3E}">
        <p14:creationId xmlns:p14="http://schemas.microsoft.com/office/powerpoint/2010/main" val="274890526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514355"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9" indent="-128589" algn="l" defTabSz="514355"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6" indent="-128589" algn="l" defTabSz="514355"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43" indent="-128589" algn="l" defTabSz="514355"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20"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98"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75"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51"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28"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06" indent="-128589" algn="l" defTabSz="51435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5" rtl="0" eaLnBrk="1" latinLnBrk="0" hangingPunct="1">
        <a:defRPr sz="1013" kern="1200">
          <a:solidFill>
            <a:schemeClr val="tx1"/>
          </a:solidFill>
          <a:latin typeface="+mn-lt"/>
          <a:ea typeface="+mn-ea"/>
          <a:cs typeface="+mn-cs"/>
        </a:defRPr>
      </a:lvl1pPr>
      <a:lvl2pPr marL="257177" algn="l" defTabSz="514355" rtl="0" eaLnBrk="1" latinLnBrk="0" hangingPunct="1">
        <a:defRPr sz="1013" kern="1200">
          <a:solidFill>
            <a:schemeClr val="tx1"/>
          </a:solidFill>
          <a:latin typeface="+mn-lt"/>
          <a:ea typeface="+mn-ea"/>
          <a:cs typeface="+mn-cs"/>
        </a:defRPr>
      </a:lvl2pPr>
      <a:lvl3pPr marL="514355" algn="l" defTabSz="514355" rtl="0" eaLnBrk="1" latinLnBrk="0" hangingPunct="1">
        <a:defRPr sz="1013" kern="1200">
          <a:solidFill>
            <a:schemeClr val="tx1"/>
          </a:solidFill>
          <a:latin typeface="+mn-lt"/>
          <a:ea typeface="+mn-ea"/>
          <a:cs typeface="+mn-cs"/>
        </a:defRPr>
      </a:lvl3pPr>
      <a:lvl4pPr marL="771532" algn="l" defTabSz="514355" rtl="0" eaLnBrk="1" latinLnBrk="0" hangingPunct="1">
        <a:defRPr sz="1013" kern="1200">
          <a:solidFill>
            <a:schemeClr val="tx1"/>
          </a:solidFill>
          <a:latin typeface="+mn-lt"/>
          <a:ea typeface="+mn-ea"/>
          <a:cs typeface="+mn-cs"/>
        </a:defRPr>
      </a:lvl4pPr>
      <a:lvl5pPr marL="1028708" algn="l" defTabSz="514355" rtl="0" eaLnBrk="1" latinLnBrk="0" hangingPunct="1">
        <a:defRPr sz="1013" kern="1200">
          <a:solidFill>
            <a:schemeClr val="tx1"/>
          </a:solidFill>
          <a:latin typeface="+mn-lt"/>
          <a:ea typeface="+mn-ea"/>
          <a:cs typeface="+mn-cs"/>
        </a:defRPr>
      </a:lvl5pPr>
      <a:lvl6pPr marL="1285886" algn="l" defTabSz="514355" rtl="0" eaLnBrk="1" latinLnBrk="0" hangingPunct="1">
        <a:defRPr sz="1013" kern="1200">
          <a:solidFill>
            <a:schemeClr val="tx1"/>
          </a:solidFill>
          <a:latin typeface="+mn-lt"/>
          <a:ea typeface="+mn-ea"/>
          <a:cs typeface="+mn-cs"/>
        </a:defRPr>
      </a:lvl6pPr>
      <a:lvl7pPr marL="1543063" algn="l" defTabSz="514355" rtl="0" eaLnBrk="1" latinLnBrk="0" hangingPunct="1">
        <a:defRPr sz="1013" kern="1200">
          <a:solidFill>
            <a:schemeClr val="tx1"/>
          </a:solidFill>
          <a:latin typeface="+mn-lt"/>
          <a:ea typeface="+mn-ea"/>
          <a:cs typeface="+mn-cs"/>
        </a:defRPr>
      </a:lvl7pPr>
      <a:lvl8pPr marL="1800240" algn="l" defTabSz="514355" rtl="0" eaLnBrk="1" latinLnBrk="0" hangingPunct="1">
        <a:defRPr sz="1013" kern="1200">
          <a:solidFill>
            <a:schemeClr val="tx1"/>
          </a:solidFill>
          <a:latin typeface="+mn-lt"/>
          <a:ea typeface="+mn-ea"/>
          <a:cs typeface="+mn-cs"/>
        </a:defRPr>
      </a:lvl8pPr>
      <a:lvl9pPr marL="2057417" algn="l" defTabSz="51435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 Id="rId9" Type="http://schemas.openxmlformats.org/officeDocument/2006/relationships/image" Target="../media/image67.jpe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www.northernlms.org/wp-content/uploads/2022/11/V3-ICS-PHPiM-Resource-Pack-for-GPs-and-PC-14.11.2022-UPDATED.pdf" TargetMode="External"/><Relationship Id="rId3" Type="http://schemas.openxmlformats.org/officeDocument/2006/relationships/hyperlink" Target="https://digital.nhs.uk/data-and-information/data-collections-and-data-sets/data-sets/maternity-services-data-set/maternity-services-dashboard" TargetMode="External"/><Relationship Id="rId7" Type="http://schemas.openxmlformats.org/officeDocument/2006/relationships/hyperlink" Target="https://www.northernlms.org/wp-content/uploads/2022/10/NENC-ICS-PHPiM-Postnatal-Scoping-Report-V5-FINAL-28.04.2022.pdfPHE" TargetMode="External"/><Relationship Id="rId2" Type="http://schemas.openxmlformats.org/officeDocument/2006/relationships/hyperlink" Target="https://digital.nhs.uk/data-and-information/publications/statistical/statistics-on-women-s-smoking-status-at-time-of-delivery-england/statistics-on-womens-smoking-status-at-time-of-delivery-england-quarter-4-2022-23"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health-matters-reproductive-health-and-pregnancy-planning/health-matters-reproductive-health-and-pregnancy-planning#The%20Importance%20of%20Reproductive%20Health" TargetMode="External"/><Relationship Id="rId5" Type="http://schemas.openxmlformats.org/officeDocument/2006/relationships/hyperlink" Target="https://fingertips.phe.org.uk/" TargetMode="External"/><Relationship Id="rId4" Type="http://schemas.openxmlformats.org/officeDocument/2006/relationships/hyperlink" Target="https://www.nice.org.uk/guidance/ng19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gbr01.safelinks.protection.outlook.com/?url=https%3A%2F%2Fwww.northernlms.org%2Fnews%2Fplanning-a-pregnancy%2F&amp;data=05%7C01%7Ckaren.armstrong20%40nhs.net%7Cb2173c8ee70842306fe508dac101861a%7C37c354b285b047f5b22207b48d774ee3%7C0%7C1%7C638034509575492510%7CUnknown%7CTWFpbGZsb3d8eyJWIjoiMC4wLjAwMDAiLCJQIjoiV2luMzIiLCJBTiI6Ik1haWwiLCJXVCI6Mn0%3D%7C3000%7C%7C%7C&amp;sdata=VTugbz2FTl07Lwz2rh3MXZCytpcGvakHWLHjC%2BrdkMQ%3D&amp;reserved=0" TargetMode="External"/><Relationship Id="rId3" Type="http://schemas.openxmlformats.org/officeDocument/2006/relationships/hyperlink" Target="https://gbr01.safelinks.protection.outlook.com/ap/b-59584e83/?url=https%3A%2F%2Fhealtheducationengland.sharepoint.com%2F%3Ab%3A%2Fs%2FWTTrainingHub-NE%2FER7UqswFM-dHolfiLFVr8xcBM0j4_Uok44QDjMtqsh_fkA%3Fe%3DpxPaeg&amp;data=05%7C01%7Cbecca.scott1%40nhs.net%7Cab8278fb9ed648dbf49408dbc3e3aafd%7C37c354b285b047f5b22207b48d774ee3%7C0%7C0%7C638319154814647014%7CUnknown%7CTWFpbGZsb3d8eyJWIjoiMC4wLjAwMDAiLCJQIjoiV2luMzIiLCJBTiI6Ik1haWwiLCJXVCI6Mn0%3D%7C3000%7C%7C%7C&amp;sdata=KEsQ4QQiG%2BOvPgh3Ic9QQ7RAeHka6p1wdqTjedcwehg%3D&amp;reserved=0" TargetMode="External"/><Relationship Id="rId7" Type="http://schemas.openxmlformats.org/officeDocument/2006/relationships/hyperlink" Target="https://www.northernlms.org/wp-content/uploads/2022/11/Handover-SOP-V7-Final-26.09.2022.docx.pdf" TargetMode="External"/><Relationship Id="rId2" Type="http://schemas.openxmlformats.org/officeDocument/2006/relationships/hyperlink" Target="https://gbr01.safelinks.protection.outlook.com/?url=https%3A%2F%2Fwww.youtube.com%2Fwatch%3Fv%3D2oG5bt7Y9MI&amp;data=05%7C01%7Cbecca.scott1%40nhs.net%7Cab8278fb9ed648dbf49408dbc3e3aafd%7C37c354b285b047f5b22207b48d774ee3%7C0%7C0%7C638319154814647014%7CUnknown%7CTWFpbGZsb3d8eyJWIjoiMC4wLjAwMDAiLCJQIjoiV2luMzIiLCJBTiI6Ik1haWwiLCJXVCI6Mn0%3D%7C3000%7C%7C%7C&amp;sdata=5a2FNcEuXZHndHw8iEhjdH0HCVlMfYeQKNc5o%2BGkVac%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ap/b-59584e83/?url=https%3A%2F%2Fhealtheducationengland.sharepoint.com%2F%3Ab%3A%2Fs%2FWTTrainingHub-NE%2FER4dbIT5SVtAiZKw1VXfNZEBXC2PQf0l3PKNTnULl2XXlg%3Fe%3Dzn1Plk&amp;data=05%7C01%7Cbecca.scott1%40nhs.net%7Cab8278fb9ed648dbf49408dbc3e3aafd%7C37c354b285b047f5b22207b48d774ee3%7C0%7C0%7C638319154814802814%7CUnknown%7CTWFpbGZsb3d8eyJWIjoiMC4wLjAwMDAiLCJQIjoiV2luMzIiLCJBTiI6Ik1haWwiLCJXVCI6Mn0%3D%7C3000%7C%7C%7C&amp;sdata=NUa9vZFmyXAd5mrupDP2HXWN%2BiKiaDxFg6xFKz%2Fhvbk%3D&amp;reserved=0" TargetMode="External"/><Relationship Id="rId5" Type="http://schemas.openxmlformats.org/officeDocument/2006/relationships/hyperlink" Target="https://gbr01.safelinks.protection.outlook.com/ap/b-59584e83/?url=https%3A%2F%2Fhealtheducationengland.sharepoint.com%2F%3Ab%3A%2Fs%2FWTTrainingHub-NE%2FEWQBIh_axANLueBH1ta_qzwB2b4qfgZhyXo99hNTCU6owA%3Fe%3DC20Cdd&amp;data=05%7C01%7Cbecca.scott1%40nhs.net%7Cab8278fb9ed648dbf49408dbc3e3aafd%7C37c354b285b047f5b22207b48d774ee3%7C0%7C0%7C638319154814802814%7CUnknown%7CTWFpbGZsb3d8eyJWIjoiMC4wLjAwMDAiLCJQIjoiV2luMzIiLCJBTiI6Ik1haWwiLCJXVCI6Mn0%3D%7C3000%7C%7C%7C&amp;sdata=OkY7arTDOtQ9OgHRSi00%2Fntiq7oflO6VEVs6mvi0bqo%3D&amp;reserved=0" TargetMode="External"/><Relationship Id="rId4" Type="http://schemas.openxmlformats.org/officeDocument/2006/relationships/hyperlink" Target="https://gbr01.safelinks.protection.outlook.com/ap/b-59584e83/?url=https%3A%2F%2Fhealtheducationengland.sharepoint.com%2F%3Ab%3A%2Fs%2FWTTrainingHub-NE%2FEdl0QQgf2fVEjgQVQhqgM10Btnn8TGcbj5SxgFJzcltfYw%3Fe%3D3zZ7iz&amp;data=05%7C01%7Cbecca.scott1%40nhs.net%7Cab8278fb9ed648dbf49408dbc3e3aafd%7C37c354b285b047f5b22207b48d774ee3%7C0%7C0%7C638319154814802814%7CUnknown%7CTWFpbGZsb3d8eyJWIjoiMC4wLjAwMDAiLCJQIjoiV2luMzIiLCJBTiI6Ik1haWwiLCJXVCI6Mn0%3D%7C3000%7C%7C%7C&amp;sdata=NdJxZ%2F8cOkw5%2BPx0fHafURIQW3ztGGq7JtzfYG%2B1e7o%3D&amp;reserved=0" TargetMode="External"/><Relationship Id="rId9" Type="http://schemas.openxmlformats.org/officeDocument/2006/relationships/hyperlink" Target="https://www.northernlms.org/wp-content/uploads/2023/03/NENC-ICS-Safe-Pregnancy-Spacing-Factsheet-V2-Final-17.03.2023.docx.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hsri.or.th/people/media/care/detail/56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6009" y="2569184"/>
            <a:ext cx="7038265" cy="715565"/>
          </a:xfrm>
        </p:spPr>
        <p:txBody>
          <a:bodyPr/>
          <a:lstStyle/>
          <a:p>
            <a:r>
              <a:rPr lang="en-GB" sz="4400" dirty="0">
                <a:solidFill>
                  <a:schemeClr val="tx1"/>
                </a:solidFill>
                <a:ea typeface="Times New Roman" panose="02020603050405020304" pitchFamily="18" charset="0"/>
              </a:rPr>
              <a:t>The </a:t>
            </a:r>
            <a:r>
              <a:rPr lang="en-GB" sz="4400" b="1" dirty="0">
                <a:solidFill>
                  <a:schemeClr val="tx1"/>
                </a:solidFill>
                <a:effectLst/>
                <a:latin typeface="Arial" panose="020B0604020202020204" pitchFamily="34" charset="0"/>
                <a:ea typeface="Times New Roman" panose="02020603050405020304" pitchFamily="18" charset="0"/>
              </a:rPr>
              <a:t>North East &amp; North Cumbria 6-8 Week Postnatal Maternal Health Review </a:t>
            </a:r>
            <a:endParaRPr lang="en-US" sz="4400" dirty="0">
              <a:solidFill>
                <a:schemeClr val="tx1"/>
              </a:solidFill>
            </a:endParaRPr>
          </a:p>
        </p:txBody>
      </p:sp>
      <p:sp>
        <p:nvSpPr>
          <p:cNvPr id="3" name="Subtitle 2"/>
          <p:cNvSpPr>
            <a:spLocks noGrp="1"/>
          </p:cNvSpPr>
          <p:nvPr>
            <p:ph type="subTitle" idx="1"/>
          </p:nvPr>
        </p:nvSpPr>
        <p:spPr>
          <a:xfrm>
            <a:off x="1286141" y="5043600"/>
            <a:ext cx="6858000" cy="416112"/>
          </a:xfrm>
        </p:spPr>
        <p:txBody>
          <a:bodyPr>
            <a:normAutofit fontScale="25000" lnSpcReduction="20000"/>
          </a:bodyPr>
          <a:lstStyle/>
          <a:p>
            <a:r>
              <a:rPr lang="en-US" sz="6000" b="1" dirty="0"/>
              <a:t>Becca Scott</a:t>
            </a:r>
          </a:p>
          <a:p>
            <a:r>
              <a:rPr lang="en-GB" sz="6000" dirty="0"/>
              <a:t>NENC ICS Strategic Lead Public Health Prevention in Maternity</a:t>
            </a:r>
          </a:p>
          <a:p>
            <a:r>
              <a:rPr lang="en-GB" sz="6000" dirty="0"/>
              <a:t>NENC ICS Smoke Free Pregnancies Lead</a:t>
            </a:r>
          </a:p>
          <a:p>
            <a:r>
              <a:rPr lang="en-GB" sz="6000" dirty="0"/>
              <a:t>NENC Integrated Care System</a:t>
            </a:r>
          </a:p>
          <a:p>
            <a:r>
              <a:rPr lang="en-GB" sz="6000" b="1" dirty="0"/>
              <a:t>Karen Armstrong</a:t>
            </a:r>
          </a:p>
          <a:p>
            <a:r>
              <a:rPr lang="en-GB" sz="6000" dirty="0"/>
              <a:t>Midwifery Matron, Newcastle Hospitals</a:t>
            </a:r>
          </a:p>
          <a:p>
            <a:endParaRPr lang="en-US" dirty="0"/>
          </a:p>
        </p:txBody>
      </p:sp>
      <p:pic>
        <p:nvPicPr>
          <p:cNvPr id="5" name="Picture 4">
            <a:extLst>
              <a:ext uri="{FF2B5EF4-FFF2-40B4-BE49-F238E27FC236}">
                <a16:creationId xmlns:a16="http://schemas.microsoft.com/office/drawing/2014/main" id="{DBD972CB-2FBE-CDE7-0D05-3FE50C13E1B7}"/>
              </a:ext>
            </a:extLst>
          </p:cNvPr>
          <p:cNvPicPr>
            <a:picLocks noChangeAspect="1"/>
          </p:cNvPicPr>
          <p:nvPr/>
        </p:nvPicPr>
        <p:blipFill>
          <a:blip r:embed="rId2"/>
          <a:stretch>
            <a:fillRect/>
          </a:stretch>
        </p:blipFill>
        <p:spPr>
          <a:xfrm>
            <a:off x="8509961" y="6034969"/>
            <a:ext cx="634039" cy="823031"/>
          </a:xfrm>
          <a:prstGeom prst="rect">
            <a:avLst/>
          </a:prstGeom>
        </p:spPr>
      </p:pic>
      <p:pic>
        <p:nvPicPr>
          <p:cNvPr id="4" name="Picture 3">
            <a:extLst>
              <a:ext uri="{FF2B5EF4-FFF2-40B4-BE49-F238E27FC236}">
                <a16:creationId xmlns:a16="http://schemas.microsoft.com/office/drawing/2014/main" id="{1945C129-5836-3D11-26E4-199974ACB2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500999"/>
            <a:ext cx="1548989" cy="2390262"/>
          </a:xfrm>
          <a:prstGeom prst="rect">
            <a:avLst/>
          </a:prstGeom>
        </p:spPr>
      </p:pic>
      <p:pic>
        <p:nvPicPr>
          <p:cNvPr id="6" name="Picture 5">
            <a:extLst>
              <a:ext uri="{FF2B5EF4-FFF2-40B4-BE49-F238E27FC236}">
                <a16:creationId xmlns:a16="http://schemas.microsoft.com/office/drawing/2014/main" id="{CF0A91CD-9C23-D707-0AB1-6E246811A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615" y="185487"/>
            <a:ext cx="1711768" cy="1337411"/>
          </a:xfrm>
          <a:prstGeom prst="ellipse">
            <a:avLst/>
          </a:prstGeom>
        </p:spPr>
      </p:pic>
      <p:pic>
        <p:nvPicPr>
          <p:cNvPr id="7" name="Picture 6">
            <a:extLst>
              <a:ext uri="{FF2B5EF4-FFF2-40B4-BE49-F238E27FC236}">
                <a16:creationId xmlns:a16="http://schemas.microsoft.com/office/drawing/2014/main" id="{A830DFE8-860E-9B9E-91FE-FC99622AD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79" y="3573252"/>
            <a:ext cx="1609158" cy="1309957"/>
          </a:xfrm>
          <a:prstGeom prst="ellipse">
            <a:avLst/>
          </a:prstGeom>
        </p:spPr>
      </p:pic>
      <p:pic>
        <p:nvPicPr>
          <p:cNvPr id="8" name="Picture 7">
            <a:extLst>
              <a:ext uri="{FF2B5EF4-FFF2-40B4-BE49-F238E27FC236}">
                <a16:creationId xmlns:a16="http://schemas.microsoft.com/office/drawing/2014/main" id="{C9A8DF4C-1809-EA9D-33BF-F48290D1B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6031" y="139696"/>
            <a:ext cx="1583175" cy="1281747"/>
          </a:xfrm>
          <a:prstGeom prst="ellipse">
            <a:avLst/>
          </a:prstGeom>
        </p:spPr>
      </p:pic>
      <p:pic>
        <p:nvPicPr>
          <p:cNvPr id="9" name="Picture 8">
            <a:extLst>
              <a:ext uri="{FF2B5EF4-FFF2-40B4-BE49-F238E27FC236}">
                <a16:creationId xmlns:a16="http://schemas.microsoft.com/office/drawing/2014/main" id="{B2362B5F-45A7-E3E2-E870-10F48D695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4838" y="5137784"/>
            <a:ext cx="1828462" cy="1433513"/>
          </a:xfrm>
          <a:prstGeom prst="ellipse">
            <a:avLst/>
          </a:prstGeom>
        </p:spPr>
      </p:pic>
      <p:pic>
        <p:nvPicPr>
          <p:cNvPr id="10" name="Picture 9">
            <a:extLst>
              <a:ext uri="{FF2B5EF4-FFF2-40B4-BE49-F238E27FC236}">
                <a16:creationId xmlns:a16="http://schemas.microsoft.com/office/drawing/2014/main" id="{7CDC1D16-BACA-74EE-15A3-1498005176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3674" y="3512307"/>
            <a:ext cx="1760935" cy="1303735"/>
          </a:xfrm>
          <a:prstGeom prst="ellipse">
            <a:avLst/>
          </a:prstGeom>
        </p:spPr>
      </p:pic>
      <p:pic>
        <p:nvPicPr>
          <p:cNvPr id="11" name="Picture 10">
            <a:extLst>
              <a:ext uri="{FF2B5EF4-FFF2-40B4-BE49-F238E27FC236}">
                <a16:creationId xmlns:a16="http://schemas.microsoft.com/office/drawing/2014/main" id="{50BCF707-2AE3-ECEA-BB05-095B18580B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153" y="5171712"/>
            <a:ext cx="1587976" cy="1311315"/>
          </a:xfrm>
          <a:prstGeom prst="ellipse">
            <a:avLst/>
          </a:prstGeom>
        </p:spPr>
      </p:pic>
    </p:spTree>
    <p:extLst>
      <p:ext uri="{BB962C8B-B14F-4D97-AF65-F5344CB8AC3E}">
        <p14:creationId xmlns:p14="http://schemas.microsoft.com/office/powerpoint/2010/main" val="104290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2" name="TextBox 1">
            <a:extLst>
              <a:ext uri="{FF2B5EF4-FFF2-40B4-BE49-F238E27FC236}">
                <a16:creationId xmlns:a16="http://schemas.microsoft.com/office/drawing/2014/main" id="{246F690E-D44D-1241-C4CB-09F49092AE1C}"/>
              </a:ext>
            </a:extLst>
          </p:cNvPr>
          <p:cNvSpPr txBox="1"/>
          <p:nvPr/>
        </p:nvSpPr>
        <p:spPr>
          <a:xfrm>
            <a:off x="215733" y="251900"/>
            <a:ext cx="5906772" cy="1200329"/>
          </a:xfrm>
          <a:prstGeom prst="rect">
            <a:avLst/>
          </a:prstGeom>
          <a:noFill/>
        </p:spPr>
        <p:txBody>
          <a:bodyPr wrap="square" rtlCol="0">
            <a:spAutoFit/>
          </a:bodyPr>
          <a:lstStyle/>
          <a:p>
            <a:pPr>
              <a:defRPr/>
            </a:pPr>
            <a:r>
              <a:rPr lang="en-GB" sz="3600" b="1" dirty="0"/>
              <a:t>Pre 6-8 week review questionnaire &amp; Template</a:t>
            </a:r>
            <a:endParaRPr lang="en-GB" sz="1950" dirty="0">
              <a:solidFill>
                <a:srgbClr val="3D1D03"/>
              </a:solidFill>
              <a:latin typeface="Arial"/>
            </a:endParaRP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8097466" y="5988827"/>
            <a:ext cx="475529" cy="617273"/>
          </a:xfrm>
          <a:prstGeom prst="rect">
            <a:avLst/>
          </a:prstGeom>
        </p:spPr>
      </p:pic>
      <p:pic>
        <p:nvPicPr>
          <p:cNvPr id="7" name="Picture 6">
            <a:extLst>
              <a:ext uri="{FF2B5EF4-FFF2-40B4-BE49-F238E27FC236}">
                <a16:creationId xmlns:a16="http://schemas.microsoft.com/office/drawing/2014/main" id="{F426D1F2-772A-87C4-984A-F0E1F4EC464E}"/>
              </a:ext>
            </a:extLst>
          </p:cNvPr>
          <p:cNvPicPr>
            <a:picLocks noChangeAspect="1"/>
          </p:cNvPicPr>
          <p:nvPr/>
        </p:nvPicPr>
        <p:blipFill rotWithShape="1">
          <a:blip r:embed="rId4"/>
          <a:srcRect l="66957" t="13061" r="18690" b="9901"/>
          <a:stretch/>
        </p:blipFill>
        <p:spPr>
          <a:xfrm>
            <a:off x="443064" y="1630680"/>
            <a:ext cx="3214536" cy="4607560"/>
          </a:xfrm>
          <a:prstGeom prst="rect">
            <a:avLst/>
          </a:prstGeom>
          <a:effectLst>
            <a:glow rad="63500">
              <a:schemeClr val="accent3">
                <a:satMod val="175000"/>
                <a:alpha val="40000"/>
              </a:schemeClr>
            </a:glow>
          </a:effectLst>
        </p:spPr>
      </p:pic>
      <p:pic>
        <p:nvPicPr>
          <p:cNvPr id="8" name="Picture 7">
            <a:extLst>
              <a:ext uri="{FF2B5EF4-FFF2-40B4-BE49-F238E27FC236}">
                <a16:creationId xmlns:a16="http://schemas.microsoft.com/office/drawing/2014/main" id="{EE206184-7264-ED8B-8894-FCADF1152453}"/>
              </a:ext>
            </a:extLst>
          </p:cNvPr>
          <p:cNvPicPr>
            <a:picLocks noChangeAspect="1"/>
          </p:cNvPicPr>
          <p:nvPr/>
        </p:nvPicPr>
        <p:blipFill rotWithShape="1">
          <a:blip r:embed="rId5"/>
          <a:srcRect l="66281" t="11858" r="16743" b="10256"/>
          <a:stretch/>
        </p:blipFill>
        <p:spPr bwMode="auto">
          <a:xfrm>
            <a:off x="4145450" y="1630678"/>
            <a:ext cx="3569927" cy="4607561"/>
          </a:xfrm>
          <a:prstGeom prst="rect">
            <a:avLst/>
          </a:prstGeom>
          <a:ln>
            <a:noFill/>
          </a:ln>
          <a:effectLst>
            <a:glow rad="63500">
              <a:schemeClr val="accent3">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4085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6" name="TextBox 5">
            <a:extLst>
              <a:ext uri="{FF2B5EF4-FFF2-40B4-BE49-F238E27FC236}">
                <a16:creationId xmlns:a16="http://schemas.microsoft.com/office/drawing/2014/main" id="{473F5F38-5721-F59F-4084-51E5B1C5EA18}"/>
              </a:ext>
            </a:extLst>
          </p:cNvPr>
          <p:cNvSpPr txBox="1"/>
          <p:nvPr/>
        </p:nvSpPr>
        <p:spPr>
          <a:xfrm>
            <a:off x="294370" y="1723228"/>
            <a:ext cx="4834975" cy="992579"/>
          </a:xfrm>
          <a:prstGeom prst="rect">
            <a:avLst/>
          </a:prstGeom>
          <a:noFill/>
        </p:spPr>
        <p:txBody>
          <a:bodyPr wrap="square">
            <a:spAutoFit/>
          </a:bodyPr>
          <a:lstStyle/>
          <a:p>
            <a:pPr defTabSz="685800">
              <a:spcBef>
                <a:spcPts val="600"/>
              </a:spcBef>
              <a:defRPr/>
            </a:pPr>
            <a:r>
              <a:rPr lang="en-GB" dirty="0">
                <a:solidFill>
                  <a:schemeClr val="tx2"/>
                </a:solidFill>
              </a:rPr>
              <a:t> </a:t>
            </a:r>
          </a:p>
          <a:p>
            <a:pPr marL="285750" indent="-285750">
              <a:lnSpc>
                <a:spcPct val="150000"/>
              </a:lnSpc>
              <a:buFont typeface="Arial" panose="020B0604020202020204" pitchFamily="34" charset="0"/>
              <a:buChar char="•"/>
            </a:pPr>
            <a:endParaRPr lang="en-GB" sz="1800" dirty="0">
              <a:solidFill>
                <a:prstClr val="black"/>
              </a:solidFill>
              <a:latin typeface="+mj-lt"/>
            </a:endParaRPr>
          </a:p>
          <a:p>
            <a:pPr marL="214313" indent="-214313" defTabSz="685800">
              <a:buFont typeface="Arial" panose="020B0604020202020204" pitchFamily="34" charset="0"/>
              <a:buChar char="•"/>
              <a:defRPr/>
            </a:pPr>
            <a:endParaRPr lang="en-GB" sz="1350" dirty="0">
              <a:solidFill>
                <a:srgbClr val="3D1D03"/>
              </a:solidFill>
              <a:latin typeface="Arial"/>
            </a:endParaRP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7711386" y="5988827"/>
            <a:ext cx="475529" cy="617273"/>
          </a:xfrm>
          <a:prstGeom prst="rect">
            <a:avLst/>
          </a:prstGeom>
        </p:spPr>
      </p:pic>
      <p:sp>
        <p:nvSpPr>
          <p:cNvPr id="7" name="TextBox 6">
            <a:extLst>
              <a:ext uri="{FF2B5EF4-FFF2-40B4-BE49-F238E27FC236}">
                <a16:creationId xmlns:a16="http://schemas.microsoft.com/office/drawing/2014/main" id="{A98BAB8F-8B5A-AFCE-FB96-F2A71F436C75}"/>
              </a:ext>
            </a:extLst>
          </p:cNvPr>
          <p:cNvSpPr txBox="1"/>
          <p:nvPr/>
        </p:nvSpPr>
        <p:spPr>
          <a:xfrm>
            <a:off x="472863" y="208123"/>
            <a:ext cx="6077023" cy="1661993"/>
          </a:xfrm>
          <a:prstGeom prst="rect">
            <a:avLst/>
          </a:prstGeom>
          <a:noFill/>
        </p:spPr>
        <p:txBody>
          <a:bodyPr wrap="square">
            <a:spAutoFit/>
          </a:bodyPr>
          <a:lstStyle/>
          <a:p>
            <a:r>
              <a:rPr lang="en-GB" sz="3400" dirty="0">
                <a:latin typeface="+mj-lt"/>
              </a:rPr>
              <a:t>NENC ICS Handover and Transfer of Care Standard Operating Procedure</a:t>
            </a:r>
          </a:p>
        </p:txBody>
      </p:sp>
      <p:pic>
        <p:nvPicPr>
          <p:cNvPr id="8" name="Content Placeholder 16">
            <a:extLst>
              <a:ext uri="{FF2B5EF4-FFF2-40B4-BE49-F238E27FC236}">
                <a16:creationId xmlns:a16="http://schemas.microsoft.com/office/drawing/2014/main" id="{E69E3281-DE5A-F1DD-F741-6382DC213F2F}"/>
              </a:ext>
            </a:extLst>
          </p:cNvPr>
          <p:cNvPicPr>
            <a:picLocks/>
          </p:cNvPicPr>
          <p:nvPr/>
        </p:nvPicPr>
        <p:blipFill rotWithShape="1">
          <a:blip r:embed="rId4"/>
          <a:srcRect l="66253" t="12210" r="17461" b="5475"/>
          <a:stretch/>
        </p:blipFill>
        <p:spPr bwMode="auto">
          <a:xfrm>
            <a:off x="2116374" y="1896194"/>
            <a:ext cx="4040586" cy="4636686"/>
          </a:xfrm>
          <a:prstGeom prst="rect">
            <a:avLst/>
          </a:prstGeom>
          <a:ln>
            <a:solidFill>
              <a:schemeClr val="bg1">
                <a:lumMod val="75000"/>
              </a:schemeClr>
            </a:solidFill>
          </a:ln>
          <a:effectLst>
            <a:glow rad="63500">
              <a:schemeClr val="accent3">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9401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2" name="TextBox 1">
            <a:extLst>
              <a:ext uri="{FF2B5EF4-FFF2-40B4-BE49-F238E27FC236}">
                <a16:creationId xmlns:a16="http://schemas.microsoft.com/office/drawing/2014/main" id="{246F690E-D44D-1241-C4CB-09F49092AE1C}"/>
              </a:ext>
            </a:extLst>
          </p:cNvPr>
          <p:cNvSpPr txBox="1"/>
          <p:nvPr/>
        </p:nvSpPr>
        <p:spPr>
          <a:xfrm>
            <a:off x="215733" y="251900"/>
            <a:ext cx="5906772" cy="1200329"/>
          </a:xfrm>
          <a:prstGeom prst="rect">
            <a:avLst/>
          </a:prstGeom>
          <a:noFill/>
        </p:spPr>
        <p:txBody>
          <a:bodyPr wrap="square" rtlCol="0">
            <a:spAutoFit/>
          </a:bodyPr>
          <a:lstStyle/>
          <a:p>
            <a:r>
              <a:rPr lang="en-GB" sz="3600" dirty="0">
                <a:latin typeface="+mj-lt"/>
              </a:rPr>
              <a:t>NENC ICS Planning a Pregnancy Interactive PDF</a:t>
            </a: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8526844" y="5988827"/>
            <a:ext cx="475529" cy="617273"/>
          </a:xfrm>
          <a:prstGeom prst="rect">
            <a:avLst/>
          </a:prstGeom>
        </p:spPr>
      </p:pic>
      <p:pic>
        <p:nvPicPr>
          <p:cNvPr id="5" name="Picture 4">
            <a:extLst>
              <a:ext uri="{FF2B5EF4-FFF2-40B4-BE49-F238E27FC236}">
                <a16:creationId xmlns:a16="http://schemas.microsoft.com/office/drawing/2014/main" id="{01CC2287-CA0E-3461-09B0-FE7EAA6DEAC9}"/>
              </a:ext>
            </a:extLst>
          </p:cNvPr>
          <p:cNvPicPr>
            <a:picLocks noChangeAspect="1"/>
          </p:cNvPicPr>
          <p:nvPr/>
        </p:nvPicPr>
        <p:blipFill>
          <a:blip r:embed="rId4"/>
          <a:stretch>
            <a:fillRect/>
          </a:stretch>
        </p:blipFill>
        <p:spPr>
          <a:xfrm>
            <a:off x="4515279" y="1906723"/>
            <a:ext cx="3673041" cy="4454319"/>
          </a:xfrm>
          <a:prstGeom prst="rect">
            <a:avLst/>
          </a:prstGeom>
          <a:ln>
            <a:solidFill>
              <a:schemeClr val="tx1"/>
            </a:solidFill>
          </a:ln>
        </p:spPr>
      </p:pic>
      <p:pic>
        <p:nvPicPr>
          <p:cNvPr id="7" name="Content Placeholder 7">
            <a:extLst>
              <a:ext uri="{FF2B5EF4-FFF2-40B4-BE49-F238E27FC236}">
                <a16:creationId xmlns:a16="http://schemas.microsoft.com/office/drawing/2014/main" id="{17A77C5F-732A-352D-6E3F-78A2CBFABB48}"/>
              </a:ext>
            </a:extLst>
          </p:cNvPr>
          <p:cNvPicPr>
            <a:picLocks noChangeAspect="1"/>
          </p:cNvPicPr>
          <p:nvPr/>
        </p:nvPicPr>
        <p:blipFill rotWithShape="1">
          <a:blip r:embed="rId5"/>
          <a:srcRect t="1797" b="1678"/>
          <a:stretch/>
        </p:blipFill>
        <p:spPr bwMode="auto">
          <a:xfrm>
            <a:off x="596334" y="1906723"/>
            <a:ext cx="3673042" cy="445431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2003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2" name="TextBox 1">
            <a:extLst>
              <a:ext uri="{FF2B5EF4-FFF2-40B4-BE49-F238E27FC236}">
                <a16:creationId xmlns:a16="http://schemas.microsoft.com/office/drawing/2014/main" id="{246F690E-D44D-1241-C4CB-09F49092AE1C}"/>
              </a:ext>
            </a:extLst>
          </p:cNvPr>
          <p:cNvSpPr txBox="1"/>
          <p:nvPr/>
        </p:nvSpPr>
        <p:spPr>
          <a:xfrm>
            <a:off x="215733" y="251900"/>
            <a:ext cx="5300484" cy="1200329"/>
          </a:xfrm>
          <a:prstGeom prst="rect">
            <a:avLst/>
          </a:prstGeom>
          <a:noFill/>
        </p:spPr>
        <p:txBody>
          <a:bodyPr wrap="square" rtlCol="0">
            <a:spAutoFit/>
          </a:bodyPr>
          <a:lstStyle/>
          <a:p>
            <a:r>
              <a:rPr lang="en-GB" sz="3600" dirty="0"/>
              <a:t>Resource pack for Primary Care</a:t>
            </a:r>
            <a:endParaRPr lang="en-GB" sz="3600" dirty="0">
              <a:latin typeface="+mj-lt"/>
            </a:endParaRP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7711386" y="5988827"/>
            <a:ext cx="475529" cy="617273"/>
          </a:xfrm>
          <a:prstGeom prst="rect">
            <a:avLst/>
          </a:prstGeom>
        </p:spPr>
      </p:pic>
      <p:pic>
        <p:nvPicPr>
          <p:cNvPr id="5" name="Picture 4">
            <a:extLst>
              <a:ext uri="{FF2B5EF4-FFF2-40B4-BE49-F238E27FC236}">
                <a16:creationId xmlns:a16="http://schemas.microsoft.com/office/drawing/2014/main" id="{34FC0B7F-1050-C1FF-1673-2836CE494892}"/>
              </a:ext>
            </a:extLst>
          </p:cNvPr>
          <p:cNvPicPr>
            <a:picLocks noChangeAspect="1"/>
          </p:cNvPicPr>
          <p:nvPr/>
        </p:nvPicPr>
        <p:blipFill rotWithShape="1">
          <a:blip r:embed="rId4"/>
          <a:srcRect l="64976" t="19592" r="8615" b="10268"/>
          <a:stretch/>
        </p:blipFill>
        <p:spPr bwMode="auto">
          <a:xfrm>
            <a:off x="873759" y="1640549"/>
            <a:ext cx="6166237" cy="4607851"/>
          </a:xfrm>
          <a:prstGeom prst="rect">
            <a:avLst/>
          </a:prstGeom>
          <a:ln>
            <a:noFill/>
          </a:ln>
          <a:effectLst>
            <a:glow rad="63500">
              <a:schemeClr val="accent3">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4345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436A-529F-7299-6A8D-3871AD7ED9F8}"/>
              </a:ext>
            </a:extLst>
          </p:cNvPr>
          <p:cNvSpPr>
            <a:spLocks noGrp="1"/>
          </p:cNvSpPr>
          <p:nvPr>
            <p:ph type="title"/>
          </p:nvPr>
        </p:nvSpPr>
        <p:spPr>
          <a:xfrm>
            <a:off x="628650" y="234122"/>
            <a:ext cx="7886700" cy="863599"/>
          </a:xfrm>
        </p:spPr>
        <p:txBody>
          <a:bodyPr>
            <a:normAutofit/>
          </a:bodyPr>
          <a:lstStyle/>
          <a:p>
            <a:pPr algn="l"/>
            <a:r>
              <a:rPr lang="en-US" sz="3600" dirty="0"/>
              <a:t>In conclusion</a:t>
            </a:r>
          </a:p>
        </p:txBody>
      </p:sp>
      <p:sp>
        <p:nvSpPr>
          <p:cNvPr id="3" name="Content Placeholder 2">
            <a:extLst>
              <a:ext uri="{FF2B5EF4-FFF2-40B4-BE49-F238E27FC236}">
                <a16:creationId xmlns:a16="http://schemas.microsoft.com/office/drawing/2014/main" id="{5652A1C6-7B95-0862-1012-AD797E3671B6}"/>
              </a:ext>
            </a:extLst>
          </p:cNvPr>
          <p:cNvSpPr>
            <a:spLocks noGrp="1"/>
          </p:cNvSpPr>
          <p:nvPr>
            <p:ph sz="quarter" idx="13"/>
          </p:nvPr>
        </p:nvSpPr>
        <p:spPr>
          <a:xfrm>
            <a:off x="276225" y="1766461"/>
            <a:ext cx="8591550" cy="5760279"/>
          </a:xfrm>
        </p:spPr>
        <p:txBody>
          <a:bodyPr>
            <a:noAutofit/>
          </a:bodyPr>
          <a:lstStyle/>
          <a:p>
            <a:pPr>
              <a:lnSpc>
                <a:spcPct val="100000"/>
              </a:lnSpc>
              <a:spcBef>
                <a:spcPts val="1200"/>
              </a:spcBef>
            </a:pPr>
            <a:r>
              <a:rPr lang="en-GB" sz="1800" dirty="0"/>
              <a:t>Significant disparities in access to good reproductive health.</a:t>
            </a:r>
          </a:p>
          <a:p>
            <a:pPr>
              <a:lnSpc>
                <a:spcPct val="100000"/>
              </a:lnSpc>
              <a:spcBef>
                <a:spcPts val="1200"/>
              </a:spcBef>
            </a:pPr>
            <a:r>
              <a:rPr lang="en-GB" sz="1800" dirty="0"/>
              <a:t>Opportunity in the postnatal period.</a:t>
            </a:r>
          </a:p>
          <a:p>
            <a:pPr>
              <a:lnSpc>
                <a:spcPct val="100000"/>
              </a:lnSpc>
              <a:spcBef>
                <a:spcPts val="1200"/>
              </a:spcBef>
            </a:pPr>
            <a:r>
              <a:rPr lang="en-GB" sz="1800" dirty="0"/>
              <a:t>Strength in systemwide joined up approaches.</a:t>
            </a:r>
          </a:p>
          <a:p>
            <a:pPr>
              <a:lnSpc>
                <a:spcPct val="100000"/>
              </a:lnSpc>
              <a:spcBef>
                <a:spcPts val="1200"/>
              </a:spcBef>
            </a:pPr>
            <a:r>
              <a:rPr lang="en-GB" sz="1800" dirty="0"/>
              <a:t>Service users voices should be used to tailor approaches and interventions.</a:t>
            </a:r>
          </a:p>
          <a:p>
            <a:pPr>
              <a:lnSpc>
                <a:spcPct val="100000"/>
              </a:lnSpc>
              <a:spcBef>
                <a:spcPts val="1200"/>
              </a:spcBef>
            </a:pPr>
            <a:r>
              <a:rPr lang="en-GB" sz="1800" dirty="0"/>
              <a:t>Interventions should also bring benefits to clinicians.   </a:t>
            </a:r>
          </a:p>
          <a:p>
            <a:pPr>
              <a:lnSpc>
                <a:spcPct val="100000"/>
              </a:lnSpc>
              <a:spcBef>
                <a:spcPts val="1200"/>
              </a:spcBef>
            </a:pPr>
            <a:r>
              <a:rPr lang="en-GB" sz="1800" dirty="0"/>
              <a:t>There is a role for everyone in improving perinatal health.</a:t>
            </a:r>
          </a:p>
          <a:p>
            <a:pPr marL="0" indent="0">
              <a:lnSpc>
                <a:spcPct val="100000"/>
              </a:lnSpc>
              <a:spcBef>
                <a:spcPts val="1200"/>
              </a:spcBef>
              <a:buNone/>
            </a:pPr>
            <a:endParaRPr lang="en-GB" sz="1800" dirty="0"/>
          </a:p>
        </p:txBody>
      </p:sp>
      <p:pic>
        <p:nvPicPr>
          <p:cNvPr id="4" name="Picture 3">
            <a:extLst>
              <a:ext uri="{FF2B5EF4-FFF2-40B4-BE49-F238E27FC236}">
                <a16:creationId xmlns:a16="http://schemas.microsoft.com/office/drawing/2014/main" id="{38779BCC-594F-FBB6-707C-F88800B015C4}"/>
              </a:ext>
            </a:extLst>
          </p:cNvPr>
          <p:cNvPicPr>
            <a:picLocks noChangeAspect="1"/>
          </p:cNvPicPr>
          <p:nvPr/>
        </p:nvPicPr>
        <p:blipFill>
          <a:blip r:embed="rId2"/>
          <a:stretch>
            <a:fillRect/>
          </a:stretch>
        </p:blipFill>
        <p:spPr>
          <a:xfrm>
            <a:off x="8515350" y="6034969"/>
            <a:ext cx="634039" cy="823031"/>
          </a:xfrm>
          <a:prstGeom prst="rect">
            <a:avLst/>
          </a:prstGeom>
        </p:spPr>
      </p:pic>
    </p:spTree>
    <p:extLst>
      <p:ext uri="{BB962C8B-B14F-4D97-AF65-F5344CB8AC3E}">
        <p14:creationId xmlns:p14="http://schemas.microsoft.com/office/powerpoint/2010/main" val="372909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0" indent="0">
              <a:buNone/>
            </a:pPr>
            <a:r>
              <a:rPr lang="en-US" sz="3600" dirty="0"/>
              <a:t>Any questions?</a:t>
            </a:r>
          </a:p>
        </p:txBody>
      </p:sp>
      <p:pic>
        <p:nvPicPr>
          <p:cNvPr id="3" name="Picture 2">
            <a:extLst>
              <a:ext uri="{FF2B5EF4-FFF2-40B4-BE49-F238E27FC236}">
                <a16:creationId xmlns:a16="http://schemas.microsoft.com/office/drawing/2014/main" id="{C5CCEE20-15DE-3B96-AEC3-C5C71B9D417B}"/>
              </a:ext>
            </a:extLst>
          </p:cNvPr>
          <p:cNvPicPr>
            <a:picLocks noChangeAspect="1"/>
          </p:cNvPicPr>
          <p:nvPr/>
        </p:nvPicPr>
        <p:blipFill>
          <a:blip r:embed="rId2"/>
          <a:stretch>
            <a:fillRect/>
          </a:stretch>
        </p:blipFill>
        <p:spPr>
          <a:xfrm>
            <a:off x="8509961" y="6034969"/>
            <a:ext cx="634039" cy="823031"/>
          </a:xfrm>
          <a:prstGeom prst="rect">
            <a:avLst/>
          </a:prstGeom>
        </p:spPr>
      </p:pic>
    </p:spTree>
    <p:extLst>
      <p:ext uri="{BB962C8B-B14F-4D97-AF65-F5344CB8AC3E}">
        <p14:creationId xmlns:p14="http://schemas.microsoft.com/office/powerpoint/2010/main" val="99382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E9C7C-0B65-CB98-4DFE-400F79EEDCE7}"/>
              </a:ext>
            </a:extLst>
          </p:cNvPr>
          <p:cNvSpPr>
            <a:spLocks noGrp="1"/>
          </p:cNvSpPr>
          <p:nvPr>
            <p:ph sz="quarter" idx="13"/>
          </p:nvPr>
        </p:nvSpPr>
        <p:spPr>
          <a:xfrm>
            <a:off x="467139" y="1690688"/>
            <a:ext cx="8491744" cy="3345335"/>
          </a:xfrm>
        </p:spPr>
        <p:txBody>
          <a:bodyPr>
            <a:normAutofit fontScale="85000" lnSpcReduction="20000"/>
          </a:bodyPr>
          <a:lstStyle/>
          <a:p>
            <a:pPr marL="0" indent="0" defTabSz="914411">
              <a:lnSpc>
                <a:spcPct val="150000"/>
              </a:lnSpc>
              <a:buNone/>
              <a:defRPr/>
            </a:pPr>
            <a:r>
              <a:rPr lang="en-GB" sz="1400" dirty="0"/>
              <a:t>NECS, (2023) </a:t>
            </a:r>
            <a:r>
              <a:rPr lang="en-GB" sz="1400" u="sng" dirty="0" err="1"/>
              <a:t>Raidar</a:t>
            </a:r>
            <a:r>
              <a:rPr lang="en-GB" sz="1400" u="sng" dirty="0"/>
              <a:t> Data via </a:t>
            </a:r>
            <a:r>
              <a:rPr lang="en-GB" sz="1400" u="sng" dirty="0" err="1"/>
              <a:t>PHPiM</a:t>
            </a:r>
            <a:r>
              <a:rPr lang="en-GB" sz="1400" u="sng" dirty="0"/>
              <a:t> Dashboard</a:t>
            </a:r>
            <a:r>
              <a:rPr lang="en-GB" sz="1400" dirty="0"/>
              <a:t>, accessed 12/10/2023</a:t>
            </a:r>
          </a:p>
          <a:p>
            <a:pPr marL="0" indent="0" defTabSz="914411">
              <a:lnSpc>
                <a:spcPct val="150000"/>
              </a:lnSpc>
              <a:buNone/>
              <a:defRPr/>
            </a:pPr>
            <a:r>
              <a:rPr lang="en-GB" sz="1400" dirty="0"/>
              <a:t>NHS Digital, (2023) </a:t>
            </a:r>
            <a:r>
              <a:rPr lang="en-GB" sz="1400" u="sng" dirty="0"/>
              <a:t>Smoking at time of delivery</a:t>
            </a:r>
            <a:r>
              <a:rPr lang="en-GB" sz="1400" dirty="0"/>
              <a:t>, available from: </a:t>
            </a:r>
            <a:r>
              <a:rPr lang="en-GB" sz="1400" dirty="0">
                <a:hlinkClick r:id="rId2"/>
              </a:rPr>
              <a:t>Statistics on Women's Smoking Status at Time of Delivery: England, Quarter 4, 2022-23 - NHS Digital</a:t>
            </a:r>
            <a:r>
              <a:rPr lang="en-GB" sz="1400" dirty="0"/>
              <a:t> (accessed 02/10/2023)</a:t>
            </a:r>
          </a:p>
          <a:p>
            <a:pPr marL="0" indent="0" defTabSz="914411">
              <a:lnSpc>
                <a:spcPct val="150000"/>
              </a:lnSpc>
              <a:buNone/>
              <a:defRPr/>
            </a:pPr>
            <a:r>
              <a:rPr lang="en-GB" sz="1400" dirty="0"/>
              <a:t>NHS Digital, (2023a) </a:t>
            </a:r>
            <a:r>
              <a:rPr lang="en-GB" sz="1400" u="sng" dirty="0"/>
              <a:t>Maternity Dashboard Data</a:t>
            </a:r>
            <a:r>
              <a:rPr lang="en-GB" sz="1400" dirty="0"/>
              <a:t>, available at:</a:t>
            </a:r>
            <a:r>
              <a:rPr lang="en-GB" sz="1050" dirty="0">
                <a:hlinkClick r:id="rId3"/>
              </a:rPr>
              <a:t> Maternity Services dashboard - NHS Digital</a:t>
            </a:r>
            <a:endParaRPr lang="en-GB" sz="1400" dirty="0">
              <a:solidFill>
                <a:prstClr val="black"/>
              </a:solidFill>
            </a:endParaRPr>
          </a:p>
          <a:p>
            <a:pPr marL="0" indent="0" defTabSz="914411">
              <a:lnSpc>
                <a:spcPct val="150000"/>
              </a:lnSpc>
              <a:buNone/>
              <a:defRPr/>
            </a:pPr>
            <a:r>
              <a:rPr lang="en-GB" sz="1400" dirty="0">
                <a:solidFill>
                  <a:prstClr val="black"/>
                </a:solidFill>
              </a:rPr>
              <a:t>NICE, (2021) </a:t>
            </a:r>
            <a:r>
              <a:rPr lang="en-GB" sz="1400" u="sng" dirty="0">
                <a:solidFill>
                  <a:prstClr val="black"/>
                </a:solidFill>
              </a:rPr>
              <a:t>Postnatal Care: NG194</a:t>
            </a:r>
            <a:r>
              <a:rPr lang="en-GB" sz="1400" dirty="0">
                <a:solidFill>
                  <a:prstClr val="black"/>
                </a:solidFill>
              </a:rPr>
              <a:t>, available at: </a:t>
            </a:r>
            <a:r>
              <a:rPr lang="en-GB" sz="1400" dirty="0">
                <a:hlinkClick r:id="rId4"/>
              </a:rPr>
              <a:t>Overview | Postnatal care | Guidance | NICE</a:t>
            </a:r>
            <a:endParaRPr lang="en-GB" sz="1400" dirty="0">
              <a:solidFill>
                <a:prstClr val="black"/>
              </a:solidFill>
            </a:endParaRPr>
          </a:p>
          <a:p>
            <a:pPr marL="0" indent="0" defTabSz="914411">
              <a:lnSpc>
                <a:spcPct val="150000"/>
              </a:lnSpc>
              <a:buNone/>
              <a:defRPr/>
            </a:pPr>
            <a:r>
              <a:rPr lang="en-GB" sz="1400" dirty="0">
                <a:solidFill>
                  <a:prstClr val="black"/>
                </a:solidFill>
              </a:rPr>
              <a:t>PHE, (2023), </a:t>
            </a:r>
            <a:r>
              <a:rPr lang="en-GB" sz="1400" u="sng" dirty="0">
                <a:solidFill>
                  <a:prstClr val="black"/>
                </a:solidFill>
              </a:rPr>
              <a:t>Fingertips: Reproductive Health</a:t>
            </a:r>
            <a:r>
              <a:rPr lang="en-GB" sz="1400" dirty="0">
                <a:solidFill>
                  <a:prstClr val="black"/>
                </a:solidFill>
              </a:rPr>
              <a:t>, available at: </a:t>
            </a:r>
            <a:r>
              <a:rPr lang="en-GB" sz="1400" dirty="0">
                <a:solidFill>
                  <a:prstClr val="black"/>
                </a:solidFill>
                <a:hlinkClick r:id="rId5"/>
              </a:rPr>
              <a:t>https://fingertips.phe.org.uk</a:t>
            </a:r>
            <a:r>
              <a:rPr lang="en-GB" sz="1400" dirty="0">
                <a:solidFill>
                  <a:prstClr val="black"/>
                </a:solidFill>
              </a:rPr>
              <a:t> </a:t>
            </a:r>
          </a:p>
          <a:p>
            <a:pPr marL="0" indent="0" defTabSz="914411">
              <a:lnSpc>
                <a:spcPct val="150000"/>
              </a:lnSpc>
              <a:buNone/>
              <a:defRPr/>
            </a:pPr>
            <a:r>
              <a:rPr lang="en-GB" sz="1400" dirty="0">
                <a:solidFill>
                  <a:prstClr val="black"/>
                </a:solidFill>
              </a:rPr>
              <a:t>PHE, (2018) </a:t>
            </a:r>
            <a:r>
              <a:rPr lang="en-GB" sz="1400" u="sng" dirty="0">
                <a:solidFill>
                  <a:prstClr val="black"/>
                </a:solidFill>
              </a:rPr>
              <a:t>Health Matters</a:t>
            </a:r>
            <a:r>
              <a:rPr lang="en-GB" sz="1400" dirty="0">
                <a:solidFill>
                  <a:prstClr val="black"/>
                </a:solidFill>
              </a:rPr>
              <a:t>, available at: </a:t>
            </a:r>
            <a:r>
              <a:rPr lang="en-GB" sz="1400" dirty="0">
                <a:hlinkClick r:id="rId6"/>
              </a:rPr>
              <a:t>Health matters: reproductive health and pregnancy planning - GOV.UK (www.gov.uk)</a:t>
            </a:r>
            <a:endParaRPr lang="en-GB" sz="1400" dirty="0"/>
          </a:p>
          <a:p>
            <a:pPr marL="0" indent="0">
              <a:lnSpc>
                <a:spcPct val="120000"/>
              </a:lnSpc>
              <a:spcBef>
                <a:spcPts val="600"/>
              </a:spcBef>
              <a:buNone/>
            </a:pPr>
            <a:r>
              <a:rPr lang="en-GB" sz="1400" dirty="0">
                <a:solidFill>
                  <a:prstClr val="black"/>
                </a:solidFill>
              </a:rPr>
              <a:t>Scott R &amp; Armstrong K, (2022) </a:t>
            </a:r>
            <a:r>
              <a:rPr lang="en-GB" sz="1400" u="sng" dirty="0">
                <a:solidFill>
                  <a:prstClr val="black"/>
                </a:solidFill>
              </a:rPr>
              <a:t>North East and North Cumbria ICS Public Health Prevention in Maternity (</a:t>
            </a:r>
            <a:r>
              <a:rPr lang="en-GB" sz="1400" u="sng" dirty="0" err="1">
                <a:solidFill>
                  <a:prstClr val="black"/>
                </a:solidFill>
              </a:rPr>
              <a:t>PHPiM</a:t>
            </a:r>
            <a:r>
              <a:rPr lang="en-GB" sz="1400" u="sng" dirty="0">
                <a:solidFill>
                  <a:prstClr val="black"/>
                </a:solidFill>
              </a:rPr>
              <a:t>) ‘Postnatal Scoping Report</a:t>
            </a:r>
            <a:r>
              <a:rPr lang="en-GB" sz="1400" dirty="0">
                <a:solidFill>
                  <a:prstClr val="black"/>
                </a:solidFill>
              </a:rPr>
              <a:t>’ available at: </a:t>
            </a:r>
            <a:r>
              <a:rPr lang="en-GB" sz="1400" dirty="0">
                <a:solidFill>
                  <a:prstClr val="black"/>
                </a:solidFill>
                <a:hlinkClick r:id="rId7"/>
              </a:rPr>
              <a:t>https://www.northernlms.org/wp-content/uploads/2022/10/NENC-ICS-PHPiM-Postnatal-Scoping-Report-V5-FINAL-28.04.2022.pdfPHE</a:t>
            </a:r>
            <a:r>
              <a:rPr lang="en-GB" sz="1400" dirty="0">
                <a:solidFill>
                  <a:prstClr val="black"/>
                </a:solidFill>
              </a:rPr>
              <a:t> </a:t>
            </a:r>
          </a:p>
          <a:p>
            <a:pPr marL="0" indent="0">
              <a:lnSpc>
                <a:spcPct val="120000"/>
              </a:lnSpc>
              <a:spcBef>
                <a:spcPts val="600"/>
              </a:spcBef>
              <a:buNone/>
            </a:pPr>
            <a:endParaRPr lang="en-GB" sz="1400" dirty="0">
              <a:solidFill>
                <a:srgbClr val="0563C1"/>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marL="0" indent="0">
              <a:lnSpc>
                <a:spcPct val="120000"/>
              </a:lnSpc>
              <a:spcBef>
                <a:spcPts val="600"/>
              </a:spcBef>
              <a:buNone/>
            </a:pPr>
            <a:endParaRPr lang="en-GB" sz="1400" dirty="0">
              <a:solidFill>
                <a:srgbClr val="0563C1"/>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a:lnSpc>
                <a:spcPct val="120000"/>
              </a:lnSpc>
              <a:spcBef>
                <a:spcPts val="600"/>
              </a:spcBef>
            </a:pPr>
            <a:endParaRPr lang="en-GB" sz="2000" dirty="0"/>
          </a:p>
          <a:p>
            <a:endParaRPr lang="en-GB" dirty="0"/>
          </a:p>
        </p:txBody>
      </p:sp>
      <p:sp>
        <p:nvSpPr>
          <p:cNvPr id="4" name="Title 2">
            <a:extLst>
              <a:ext uri="{FF2B5EF4-FFF2-40B4-BE49-F238E27FC236}">
                <a16:creationId xmlns:a16="http://schemas.microsoft.com/office/drawing/2014/main" id="{9FC8BFD4-FD15-A8C4-028B-34281A41EC78}"/>
              </a:ext>
            </a:extLst>
          </p:cNvPr>
          <p:cNvSpPr txBox="1">
            <a:spLocks/>
          </p:cNvSpPr>
          <p:nvPr/>
        </p:nvSpPr>
        <p:spPr>
          <a:xfrm>
            <a:off x="467139" y="596556"/>
            <a:ext cx="8300002" cy="616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72BB"/>
                </a:solidFill>
                <a:latin typeface="Arial" panose="020B0604020202020204" pitchFamily="34" charset="0"/>
                <a:ea typeface="+mj-ea"/>
                <a:cs typeface="Arial" panose="020B0604020202020204" pitchFamily="34" charset="0"/>
              </a:defRPr>
            </a:lvl1pPr>
          </a:lstStyle>
          <a:p>
            <a:r>
              <a:rPr lang="en-GB" sz="3600" dirty="0"/>
              <a:t>References:</a:t>
            </a:r>
          </a:p>
        </p:txBody>
      </p:sp>
    </p:spTree>
    <p:extLst>
      <p:ext uri="{BB962C8B-B14F-4D97-AF65-F5344CB8AC3E}">
        <p14:creationId xmlns:p14="http://schemas.microsoft.com/office/powerpoint/2010/main" val="406926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986595-7697-CC7E-8617-6CBDD90B0BAA}"/>
              </a:ext>
            </a:extLst>
          </p:cNvPr>
          <p:cNvSpPr txBox="1">
            <a:spLocks noGrp="1"/>
          </p:cNvSpPr>
          <p:nvPr>
            <p:ph sz="quarter" idx="13"/>
          </p:nvPr>
        </p:nvSpPr>
        <p:spPr>
          <a:xfrm>
            <a:off x="312887" y="1179522"/>
            <a:ext cx="8518225" cy="5678478"/>
          </a:xfrm>
          <a:prstGeom prst="rect">
            <a:avLst/>
          </a:prstGeom>
          <a:noFill/>
        </p:spPr>
        <p:txBody>
          <a:bodyPr wrap="square" rtlCol="0">
            <a:spAutoFit/>
          </a:bodyPr>
          <a:lstStyle/>
          <a:p>
            <a:pPr marL="0" indent="0">
              <a:lnSpc>
                <a:spcPct val="150000"/>
              </a:lnSpc>
              <a:buNone/>
            </a:pPr>
            <a:r>
              <a:rPr lang="en-GB" sz="1400" dirty="0">
                <a:effectLst/>
                <a:latin typeface="+mj-lt"/>
                <a:ea typeface="Calibri" panose="020F0502020204030204" pitchFamily="34" charset="0"/>
              </a:rPr>
              <a:t>The </a:t>
            </a:r>
            <a:r>
              <a:rPr lang="en-GB" sz="1400" b="0" dirty="0">
                <a:effectLst/>
                <a:latin typeface="+mj-lt"/>
                <a:ea typeface="Calibri" panose="020F0502020204030204" pitchFamily="34" charset="0"/>
              </a:rPr>
              <a:t>North East North Cumbria ICS PN 6-8 Week Maternal Health Resources that are on the website are:</a:t>
            </a:r>
            <a:endParaRPr lang="en-GB" sz="1400" dirty="0">
              <a:effectLst/>
              <a:latin typeface="+mj-lt"/>
              <a:ea typeface="Calibri" panose="020F0502020204030204" pitchFamily="34" charset="0"/>
            </a:endParaRPr>
          </a:p>
          <a:p>
            <a:pPr lvl="0" fontAlgn="base">
              <a:lnSpc>
                <a:spcPct val="150000"/>
              </a:lnSpc>
            </a:pPr>
            <a:r>
              <a:rPr lang="en-GB" sz="1400" dirty="0">
                <a:effectLst/>
                <a:latin typeface="+mj-lt"/>
                <a:ea typeface="Times New Roman" panose="02020603050405020304" pitchFamily="18" charset="0"/>
              </a:rPr>
              <a:t> </a:t>
            </a:r>
            <a:r>
              <a:rPr lang="en-GB" sz="1400" u="sng" dirty="0">
                <a:effectLst/>
                <a:latin typeface="+mj-lt"/>
                <a:ea typeface="Times New Roman" panose="02020603050405020304" pitchFamily="18" charset="0"/>
                <a:hlinkClick r:id="rId2">
                  <a:extLst>
                    <a:ext uri="{A12FA001-AC4F-418D-AE19-62706E023703}">
                      <ahyp:hlinkClr xmlns:ahyp="http://schemas.microsoft.com/office/drawing/2018/hyperlinkcolor" val="tx"/>
                    </a:ext>
                  </a:extLst>
                </a:hlinkClick>
              </a:rPr>
              <a:t>NENC ICS Reproductive Health and Postnatal Maternal Health Check (6-8 week) Presentation Video:</a:t>
            </a:r>
            <a:endParaRPr lang="en-GB" sz="1400" dirty="0">
              <a:effectLst/>
              <a:latin typeface="+mj-lt"/>
              <a:ea typeface="Calibri" panose="020F0502020204030204" pitchFamily="34" charset="0"/>
            </a:endParaRPr>
          </a:p>
          <a:p>
            <a:pPr lvl="0" fontAlgn="base">
              <a:lnSpc>
                <a:spcPct val="150000"/>
              </a:lnSpc>
            </a:pPr>
            <a:r>
              <a:rPr lang="en-GB" sz="1400" dirty="0">
                <a:effectLst/>
                <a:latin typeface="+mj-lt"/>
                <a:ea typeface="Times New Roman" panose="02020603050405020304" pitchFamily="18" charset="0"/>
              </a:rPr>
              <a:t> </a:t>
            </a:r>
            <a:r>
              <a:rPr lang="en-GB" sz="1400" u="sng" dirty="0">
                <a:effectLst/>
                <a:latin typeface="+mj-lt"/>
                <a:ea typeface="Times New Roman" panose="02020603050405020304" pitchFamily="18" charset="0"/>
                <a:hlinkClick r:id="rId3">
                  <a:extLst>
                    <a:ext uri="{A12FA001-AC4F-418D-AE19-62706E023703}">
                      <ahyp:hlinkClr xmlns:ahyp="http://schemas.microsoft.com/office/drawing/2018/hyperlinkcolor" val="tx"/>
                    </a:ext>
                  </a:extLst>
                </a:hlinkClick>
              </a:rPr>
              <a:t>NENC ICS PN 6-8 Week Maternal Health Review Template</a:t>
            </a:r>
            <a:endParaRPr lang="en-GB" sz="1400" dirty="0">
              <a:effectLst/>
              <a:latin typeface="+mj-lt"/>
              <a:ea typeface="Calibri" panose="020F0502020204030204" pitchFamily="34" charset="0"/>
            </a:endParaRPr>
          </a:p>
          <a:p>
            <a:pPr lvl="0" fontAlgn="base">
              <a:lnSpc>
                <a:spcPct val="150000"/>
              </a:lnSpc>
            </a:pPr>
            <a:r>
              <a:rPr lang="en-GB" sz="1400" dirty="0">
                <a:effectLst/>
                <a:latin typeface="+mj-lt"/>
                <a:ea typeface="Times New Roman" panose="02020603050405020304" pitchFamily="18" charset="0"/>
              </a:rPr>
              <a:t> </a:t>
            </a:r>
            <a:r>
              <a:rPr lang="en-GB" sz="1400" u="sng" dirty="0">
                <a:effectLst/>
                <a:latin typeface="+mj-lt"/>
                <a:ea typeface="Times New Roman" panose="02020603050405020304" pitchFamily="18" charset="0"/>
                <a:hlinkClick r:id="rId4">
                  <a:extLst>
                    <a:ext uri="{A12FA001-AC4F-418D-AE19-62706E023703}">
                      <ahyp:hlinkClr xmlns:ahyp="http://schemas.microsoft.com/office/drawing/2018/hyperlinkcolor" val="tx"/>
                    </a:ext>
                  </a:extLst>
                </a:hlinkClick>
              </a:rPr>
              <a:t>NENC ICS PN 6-8 Week Maternal Health Pre-review Questionnaire (V1.1)</a:t>
            </a:r>
            <a:endParaRPr lang="en-GB" sz="1400" dirty="0">
              <a:effectLst/>
              <a:latin typeface="+mj-lt"/>
              <a:ea typeface="Calibri" panose="020F0502020204030204" pitchFamily="34" charset="0"/>
            </a:endParaRPr>
          </a:p>
          <a:p>
            <a:pPr lvl="0" fontAlgn="base">
              <a:lnSpc>
                <a:spcPct val="150000"/>
              </a:lnSpc>
            </a:pPr>
            <a:r>
              <a:rPr lang="en-GB" sz="1400" dirty="0">
                <a:effectLst/>
                <a:latin typeface="+mj-lt"/>
                <a:ea typeface="Times New Roman" panose="02020603050405020304" pitchFamily="18" charset="0"/>
              </a:rPr>
              <a:t> </a:t>
            </a:r>
            <a:r>
              <a:rPr lang="en-GB" sz="1400" u="sng" dirty="0">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How To Guide Locating: NENC ICS PN 6-8 Week Maternal Health Review Template (V1.0)</a:t>
            </a:r>
            <a:endParaRPr lang="en-GB" sz="1400" dirty="0">
              <a:effectLst/>
              <a:latin typeface="+mj-lt"/>
              <a:ea typeface="Calibri" panose="020F0502020204030204" pitchFamily="34" charset="0"/>
            </a:endParaRPr>
          </a:p>
          <a:p>
            <a:pPr lvl="0" fontAlgn="base">
              <a:lnSpc>
                <a:spcPct val="150000"/>
              </a:lnSpc>
            </a:pPr>
            <a:r>
              <a:rPr lang="en-GB" sz="1400" dirty="0">
                <a:effectLst/>
                <a:latin typeface="+mj-lt"/>
                <a:ea typeface="Times New Roman" panose="02020603050405020304" pitchFamily="18" charset="0"/>
              </a:rPr>
              <a:t> </a:t>
            </a:r>
            <a:r>
              <a:rPr lang="en-GB" sz="1400" u="sng" dirty="0">
                <a:effectLst/>
                <a:latin typeface="+mj-lt"/>
                <a:ea typeface="Times New Roman" panose="02020603050405020304" pitchFamily="18" charset="0"/>
                <a:hlinkClick r:id="rId6">
                  <a:extLst>
                    <a:ext uri="{A12FA001-AC4F-418D-AE19-62706E023703}">
                      <ahyp:hlinkClr xmlns:ahyp="http://schemas.microsoft.com/office/drawing/2018/hyperlinkcolor" val="tx"/>
                    </a:ext>
                  </a:extLst>
                </a:hlinkClick>
              </a:rPr>
              <a:t>ICS </a:t>
            </a:r>
            <a:r>
              <a:rPr lang="en-GB" sz="1400" u="sng" dirty="0" err="1">
                <a:effectLst/>
                <a:latin typeface="+mj-lt"/>
                <a:ea typeface="Times New Roman" panose="02020603050405020304" pitchFamily="18" charset="0"/>
                <a:hlinkClick r:id="rId6">
                  <a:extLst>
                    <a:ext uri="{A12FA001-AC4F-418D-AE19-62706E023703}">
                      <ahyp:hlinkClr xmlns:ahyp="http://schemas.microsoft.com/office/drawing/2018/hyperlinkcolor" val="tx"/>
                    </a:ext>
                  </a:extLst>
                </a:hlinkClick>
              </a:rPr>
              <a:t>PHPiM</a:t>
            </a:r>
            <a:r>
              <a:rPr lang="en-GB" sz="1400" u="sng" dirty="0">
                <a:effectLst/>
                <a:latin typeface="+mj-lt"/>
                <a:ea typeface="Times New Roman" panose="02020603050405020304" pitchFamily="18" charset="0"/>
                <a:hlinkClick r:id="rId6">
                  <a:extLst>
                    <a:ext uri="{A12FA001-AC4F-418D-AE19-62706E023703}">
                      <ahyp:hlinkClr xmlns:ahyp="http://schemas.microsoft.com/office/drawing/2018/hyperlinkcolor" val="tx"/>
                    </a:ext>
                  </a:extLst>
                </a:hlinkClick>
              </a:rPr>
              <a:t> Resource Pack for General Practitioners and Primary Care Network</a:t>
            </a:r>
            <a:endParaRPr lang="en-GB" sz="1400" u="sng" dirty="0">
              <a:effectLst/>
              <a:latin typeface="+mj-lt"/>
              <a:ea typeface="Times New Roman" panose="02020603050405020304" pitchFamily="18" charset="0"/>
            </a:endParaRPr>
          </a:p>
          <a:p>
            <a:pPr marL="0" lvl="0" indent="0" fontAlgn="base">
              <a:lnSpc>
                <a:spcPct val="150000"/>
              </a:lnSpc>
              <a:buNone/>
            </a:pPr>
            <a:endParaRPr lang="en-GB" sz="1400" u="sng" dirty="0">
              <a:effectLst/>
              <a:latin typeface="+mj-lt"/>
              <a:ea typeface="Times New Roman" panose="02020603050405020304" pitchFamily="18" charset="0"/>
            </a:endParaRPr>
          </a:p>
          <a:p>
            <a:pPr marL="0" lvl="0" indent="0" fontAlgn="base">
              <a:lnSpc>
                <a:spcPct val="150000"/>
              </a:lnSpc>
              <a:buNone/>
            </a:pPr>
            <a:r>
              <a:rPr lang="en-GB" sz="1400" dirty="0">
                <a:latin typeface="+mj-lt"/>
                <a:ea typeface="Calibri" panose="020F0502020204030204" pitchFamily="34" charset="0"/>
              </a:rPr>
              <a:t>Other useful resources:</a:t>
            </a:r>
          </a:p>
          <a:p>
            <a:pPr eaLnBrk="0" fontAlgn="base" hangingPunct="0">
              <a:lnSpc>
                <a:spcPct val="150000"/>
              </a:lnSpc>
              <a:spcBef>
                <a:spcPct val="0"/>
              </a:spcBef>
              <a:spcAft>
                <a:spcPct val="0"/>
              </a:spcAft>
            </a:pPr>
            <a:r>
              <a:rPr kumimoji="0" lang="en-GB" altLang="en-US" sz="1400" b="0" i="0" u="none" strike="noStrike" cap="none" normalizeH="0" baseline="0" dirty="0">
                <a:ln>
                  <a:noFill/>
                </a:ln>
                <a:effectLst/>
                <a:latin typeface="+mj-lt"/>
                <a:ea typeface="Calibri" panose="020F0502020204030204" pitchFamily="34" charset="0"/>
                <a:cs typeface="Times New Roman" panose="02020603050405020304" pitchFamily="18" charset="0"/>
              </a:rPr>
              <a:t>NENC ICS Handover and Transfer of Care SOP (Version 7)</a:t>
            </a:r>
            <a:r>
              <a:rPr kumimoji="0" lang="en-GB" altLang="en-US" sz="1400" b="1" i="0" u="none" strike="noStrike" cap="none" normalizeH="0" baseline="0" dirty="0">
                <a:ln>
                  <a:noFill/>
                </a:ln>
                <a:effectLst/>
                <a:latin typeface="+mj-lt"/>
                <a:ea typeface="Calibri" panose="020F0502020204030204" pitchFamily="34" charset="0"/>
                <a:cs typeface="Times New Roman" panose="02020603050405020304" pitchFamily="18" charset="0"/>
              </a:rPr>
              <a:t> </a:t>
            </a:r>
            <a:r>
              <a:rPr kumimoji="0" lang="en-GB" altLang="en-US"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https://www.northernlms.org/wp-content/uploads/2022/11/Handover-SOP-V7-Final-26.09.2022.docx.pdf</a:t>
            </a:r>
            <a:r>
              <a:rPr kumimoji="0" lang="en-GB" altLang="en-US"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en-GB" altLang="en-US" sz="1400" b="0" i="0" u="none" strike="noStrike" cap="none" normalizeH="0" baseline="0" dirty="0">
              <a:ln>
                <a:noFill/>
              </a:ln>
              <a:solidFill>
                <a:schemeClr val="tx1"/>
              </a:solidFill>
              <a:effectLst/>
              <a:latin typeface="+mj-lt"/>
            </a:endParaRPr>
          </a:p>
          <a:p>
            <a:pPr eaLnBrk="0" fontAlgn="base" hangingPunct="0">
              <a:lnSpc>
                <a:spcPct val="150000"/>
              </a:lnSpc>
              <a:spcBef>
                <a:spcPct val="0"/>
              </a:spcBef>
              <a:spcAft>
                <a:spcPct val="0"/>
              </a:spcAft>
            </a:pPr>
            <a:r>
              <a:rPr kumimoji="0" lang="en-GB" altLang="en-US" sz="1400" b="0" i="0" u="none" strike="noStrike" cap="none" normalizeH="0" baseline="0" dirty="0">
                <a:ln>
                  <a:noFill/>
                </a:ln>
                <a:effectLst/>
                <a:latin typeface="+mj-lt"/>
                <a:ea typeface="Calibri" panose="020F0502020204030204" pitchFamily="34" charset="0"/>
                <a:cs typeface="Times New Roman" panose="02020603050405020304" pitchFamily="18" charset="0"/>
              </a:rPr>
              <a:t>NENC ICS Planning a Pregnancy Tool (Version 5)  </a:t>
            </a:r>
            <a:r>
              <a:rPr kumimoji="0" lang="en-GB" altLang="en-US"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Planning a pregnancy - Local Maternity Systems Northern England Local Maternity Systems Northern England (northernlms.org)</a:t>
            </a:r>
            <a:endParaRPr kumimoji="0" lang="en-GB" altLang="en-US" sz="1400" b="0" i="0" u="none" strike="noStrike" cap="none" normalizeH="0" baseline="0" dirty="0">
              <a:ln>
                <a:noFill/>
              </a:ln>
              <a:solidFill>
                <a:schemeClr val="tx1"/>
              </a:solidFill>
              <a:effectLst/>
              <a:latin typeface="+mj-lt"/>
            </a:endParaRPr>
          </a:p>
          <a:p>
            <a:pPr fontAlgn="base"/>
            <a:r>
              <a:rPr kumimoji="0" lang="en-GB" altLang="en-US" sz="1400" b="0" i="0" u="none" strike="noStrike" cap="none" normalizeH="0" baseline="0" dirty="0">
                <a:ln>
                  <a:noFill/>
                </a:ln>
                <a:effectLst/>
                <a:latin typeface="+mj-lt"/>
                <a:ea typeface="Calibri" panose="020F0502020204030204" pitchFamily="34" charset="0"/>
                <a:cs typeface="Times New Roman" panose="02020603050405020304" pitchFamily="18" charset="0"/>
              </a:rPr>
              <a:t>NENC ICS Safe Pregnancy Spacing factsheet </a:t>
            </a:r>
            <a:r>
              <a:rPr kumimoji="0" lang="en-GB" altLang="en-US"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9"/>
              </a:rPr>
              <a:t>https://www.northernlms.org/wp-content/uploads/2023/03/NENC-ICS-Safe-Pregnancy-Spacing-Factsheet-V2-Final-17.03.2023.docx.pdf</a:t>
            </a:r>
            <a:endParaRPr kumimoji="0" lang="en-GB" altLang="en-US" sz="1400" b="0" i="0" u="none" strike="noStrike" cap="none" normalizeH="0" baseline="0" dirty="0">
              <a:ln>
                <a:noFill/>
              </a:ln>
              <a:solidFill>
                <a:schemeClr val="tx1"/>
              </a:solidFill>
              <a:effectLst/>
              <a:latin typeface="+mj-lt"/>
            </a:endParaRPr>
          </a:p>
          <a:p>
            <a:pPr marL="342900" lvl="0" indent="-342900" fontAlgn="base">
              <a:buFont typeface="Symbol" panose="05050102010706020507" pitchFamily="18" charset="2"/>
              <a:buChar char=""/>
            </a:pPr>
            <a:endParaRPr lang="en-GB" sz="1200" dirty="0">
              <a:solidFill>
                <a:schemeClr val="tx2"/>
              </a:solidFill>
              <a:effectLst/>
              <a:ea typeface="Calibri" panose="020F0502020204030204" pitchFamily="34" charset="0"/>
            </a:endParaRPr>
          </a:p>
        </p:txBody>
      </p:sp>
      <p:sp>
        <p:nvSpPr>
          <p:cNvPr id="5" name="Title 2">
            <a:extLst>
              <a:ext uri="{FF2B5EF4-FFF2-40B4-BE49-F238E27FC236}">
                <a16:creationId xmlns:a16="http://schemas.microsoft.com/office/drawing/2014/main" id="{40BC6397-7A79-E1C9-B577-F5DCB52AD621}"/>
              </a:ext>
            </a:extLst>
          </p:cNvPr>
          <p:cNvSpPr>
            <a:spLocks noGrp="1"/>
          </p:cNvSpPr>
          <p:nvPr>
            <p:ph type="title"/>
          </p:nvPr>
        </p:nvSpPr>
        <p:spPr>
          <a:xfrm>
            <a:off x="476250" y="53760"/>
            <a:ext cx="7886700" cy="1325563"/>
          </a:xfrm>
        </p:spPr>
        <p:txBody>
          <a:bodyPr>
            <a:normAutofit/>
          </a:bodyPr>
          <a:lstStyle/>
          <a:p>
            <a:r>
              <a:rPr lang="en-GB" dirty="0"/>
              <a:t>Resources:</a:t>
            </a:r>
          </a:p>
        </p:txBody>
      </p:sp>
    </p:spTree>
    <p:extLst>
      <p:ext uri="{BB962C8B-B14F-4D97-AF65-F5344CB8AC3E}">
        <p14:creationId xmlns:p14="http://schemas.microsoft.com/office/powerpoint/2010/main" val="7091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1368-7396-776D-3E12-B87E7871FE2E}"/>
              </a:ext>
            </a:extLst>
          </p:cNvPr>
          <p:cNvSpPr>
            <a:spLocks noGrp="1"/>
          </p:cNvSpPr>
          <p:nvPr>
            <p:ph type="title"/>
          </p:nvPr>
        </p:nvSpPr>
        <p:spPr/>
        <p:txBody>
          <a:bodyPr/>
          <a:lstStyle/>
          <a:p>
            <a:r>
              <a:rPr lang="en-GB" dirty="0"/>
              <a:t>Aims</a:t>
            </a:r>
          </a:p>
        </p:txBody>
      </p:sp>
      <p:sp>
        <p:nvSpPr>
          <p:cNvPr id="3" name="Content Placeholder 2">
            <a:extLst>
              <a:ext uri="{FF2B5EF4-FFF2-40B4-BE49-F238E27FC236}">
                <a16:creationId xmlns:a16="http://schemas.microsoft.com/office/drawing/2014/main" id="{D2937349-9215-5E19-1FDC-A8FB93406A41}"/>
              </a:ext>
            </a:extLst>
          </p:cNvPr>
          <p:cNvSpPr>
            <a:spLocks noGrp="1"/>
          </p:cNvSpPr>
          <p:nvPr>
            <p:ph sz="quarter" idx="13"/>
          </p:nvPr>
        </p:nvSpPr>
        <p:spPr/>
        <p:txBody>
          <a:bodyPr/>
          <a:lstStyle/>
          <a:p>
            <a:pPr marL="342900" lvl="0" indent="-342900">
              <a:buFont typeface="Symbol" panose="05050102010706020507" pitchFamily="18" charset="2"/>
              <a:buChar char=""/>
            </a:pPr>
            <a:r>
              <a:rPr lang="en-GB" sz="1800" dirty="0">
                <a:effectLst/>
                <a:ea typeface="Times New Roman" panose="02020603050405020304" pitchFamily="18" charset="0"/>
              </a:rPr>
              <a:t>NENC Reproductive Health</a:t>
            </a:r>
          </a:p>
          <a:p>
            <a:pPr marL="342900" indent="-342900">
              <a:buFont typeface="Symbol" panose="05050102010706020507" pitchFamily="18" charset="2"/>
              <a:buChar char=""/>
            </a:pPr>
            <a:r>
              <a:rPr lang="en-GB" sz="1800" dirty="0">
                <a:effectLst/>
                <a:ea typeface="Times New Roman" panose="02020603050405020304" pitchFamily="18" charset="0"/>
              </a:rPr>
              <a:t>NENC ICB Public Health Prevention in Maternity Programme</a:t>
            </a:r>
          </a:p>
          <a:p>
            <a:pPr marL="342900" indent="-342900">
              <a:buFont typeface="Symbol" panose="05050102010706020507" pitchFamily="18" charset="2"/>
              <a:buChar char=""/>
            </a:pPr>
            <a:r>
              <a:rPr lang="en-GB" sz="1800" dirty="0">
                <a:effectLst/>
                <a:ea typeface="Times New Roman" panose="02020603050405020304" pitchFamily="18" charset="0"/>
              </a:rPr>
              <a:t>Service user voices</a:t>
            </a:r>
          </a:p>
          <a:p>
            <a:pPr marL="342900" indent="-342900">
              <a:buFont typeface="Symbol" panose="05050102010706020507" pitchFamily="18" charset="2"/>
              <a:buChar char=""/>
            </a:pPr>
            <a:r>
              <a:rPr lang="en-GB" sz="1800" dirty="0">
                <a:ea typeface="Calibri" panose="020F0502020204030204" pitchFamily="34" charset="0"/>
              </a:rPr>
              <a:t>Primary Care Postnatal Review</a:t>
            </a:r>
          </a:p>
          <a:p>
            <a:pPr marL="342900" indent="-342900">
              <a:buFont typeface="Symbol" panose="05050102010706020507" pitchFamily="18" charset="2"/>
              <a:buChar char=""/>
            </a:pPr>
            <a:r>
              <a:rPr lang="en-GB" sz="1800" dirty="0">
                <a:effectLst/>
                <a:ea typeface="Calibri" panose="020F0502020204030204" pitchFamily="34" charset="0"/>
              </a:rPr>
              <a:t>Tools and resources developed</a:t>
            </a:r>
          </a:p>
          <a:p>
            <a:endParaRPr lang="en-GB" dirty="0"/>
          </a:p>
        </p:txBody>
      </p:sp>
      <p:pic>
        <p:nvPicPr>
          <p:cNvPr id="4" name="Picture 3">
            <a:extLst>
              <a:ext uri="{FF2B5EF4-FFF2-40B4-BE49-F238E27FC236}">
                <a16:creationId xmlns:a16="http://schemas.microsoft.com/office/drawing/2014/main" id="{AA236147-4650-DB26-79A0-418560932A8E}"/>
              </a:ext>
            </a:extLst>
          </p:cNvPr>
          <p:cNvPicPr>
            <a:picLocks noChangeAspect="1"/>
          </p:cNvPicPr>
          <p:nvPr/>
        </p:nvPicPr>
        <p:blipFill>
          <a:blip r:embed="rId2"/>
          <a:stretch>
            <a:fillRect/>
          </a:stretch>
        </p:blipFill>
        <p:spPr>
          <a:xfrm>
            <a:off x="8327081" y="5834672"/>
            <a:ext cx="634039" cy="823031"/>
          </a:xfrm>
          <a:prstGeom prst="rect">
            <a:avLst/>
          </a:prstGeom>
        </p:spPr>
      </p:pic>
    </p:spTree>
    <p:extLst>
      <p:ext uri="{BB962C8B-B14F-4D97-AF65-F5344CB8AC3E}">
        <p14:creationId xmlns:p14="http://schemas.microsoft.com/office/powerpoint/2010/main" val="655075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983" y="496976"/>
            <a:ext cx="6786678" cy="536674"/>
          </a:xfrm>
        </p:spPr>
        <p:txBody>
          <a:bodyPr/>
          <a:lstStyle/>
          <a:p>
            <a:pPr algn="l"/>
            <a:r>
              <a:rPr lang="en-GB" sz="3600" dirty="0"/>
              <a:t>NENC Reproductive Health</a:t>
            </a:r>
            <a:endParaRPr lang="en-US" sz="4800" dirty="0"/>
          </a:p>
        </p:txBody>
      </p:sp>
      <p:pic>
        <p:nvPicPr>
          <p:cNvPr id="5" name="Picture 4">
            <a:extLst>
              <a:ext uri="{FF2B5EF4-FFF2-40B4-BE49-F238E27FC236}">
                <a16:creationId xmlns:a16="http://schemas.microsoft.com/office/drawing/2014/main" id="{DBD972CB-2FBE-CDE7-0D05-3FE50C13E1B7}"/>
              </a:ext>
            </a:extLst>
          </p:cNvPr>
          <p:cNvPicPr>
            <a:picLocks noChangeAspect="1"/>
          </p:cNvPicPr>
          <p:nvPr/>
        </p:nvPicPr>
        <p:blipFill>
          <a:blip r:embed="rId3"/>
          <a:stretch>
            <a:fillRect/>
          </a:stretch>
        </p:blipFill>
        <p:spPr>
          <a:xfrm>
            <a:off x="8239989" y="5976402"/>
            <a:ext cx="475529" cy="617273"/>
          </a:xfrm>
          <a:prstGeom prst="rect">
            <a:avLst/>
          </a:prstGeom>
        </p:spPr>
      </p:pic>
      <p:sp>
        <p:nvSpPr>
          <p:cNvPr id="8" name="Content Placeholder 2">
            <a:extLst>
              <a:ext uri="{FF2B5EF4-FFF2-40B4-BE49-F238E27FC236}">
                <a16:creationId xmlns:a16="http://schemas.microsoft.com/office/drawing/2014/main" id="{3DF6BBF7-0BA7-A509-497A-F5297F818713}"/>
              </a:ext>
            </a:extLst>
          </p:cNvPr>
          <p:cNvSpPr>
            <a:spLocks noGrp="1"/>
          </p:cNvSpPr>
          <p:nvPr>
            <p:ph type="subTitle" idx="1"/>
          </p:nvPr>
        </p:nvSpPr>
        <p:spPr>
          <a:xfrm>
            <a:off x="289982" y="1642599"/>
            <a:ext cx="8206207" cy="5228898"/>
          </a:xfrm>
        </p:spPr>
        <p:txBody>
          <a:bodyPr>
            <a:normAutofit/>
          </a:bodyPr>
          <a:lstStyle/>
          <a:p>
            <a:pPr marL="285750" indent="-285750" algn="just">
              <a:lnSpc>
                <a:spcPct val="110000"/>
              </a:lnSpc>
              <a:buFont typeface="Arial" panose="020B0604020202020204" pitchFamily="34" charset="0"/>
              <a:buChar char="•"/>
            </a:pPr>
            <a:r>
              <a:rPr lang="en-GB" dirty="0"/>
              <a:t>Increase in trend in repeat abortion rate in &lt;25 year olds 29.2% in NENC. Stockton </a:t>
            </a:r>
            <a:r>
              <a:rPr lang="en-GB" b="1" dirty="0">
                <a:solidFill>
                  <a:srgbClr val="FF0000"/>
                </a:solidFill>
              </a:rPr>
              <a:t>36.4%</a:t>
            </a:r>
            <a:r>
              <a:rPr lang="en-GB" dirty="0"/>
              <a:t>, Hartlepool 22%, England 29.7%</a:t>
            </a:r>
          </a:p>
          <a:p>
            <a:pPr algn="just">
              <a:lnSpc>
                <a:spcPct val="110000"/>
              </a:lnSpc>
            </a:pPr>
            <a:endParaRPr lang="en-GB" dirty="0"/>
          </a:p>
          <a:p>
            <a:pPr marL="285750" indent="-285750" algn="just">
              <a:lnSpc>
                <a:spcPct val="110000"/>
              </a:lnSpc>
              <a:buFont typeface="Arial" panose="020B0604020202020204" pitchFamily="34" charset="0"/>
              <a:buChar char="•"/>
            </a:pPr>
            <a:r>
              <a:rPr lang="en-GB" b="1" dirty="0">
                <a:solidFill>
                  <a:srgbClr val="FF0000"/>
                </a:solidFill>
              </a:rPr>
              <a:t>34.7%</a:t>
            </a:r>
            <a:r>
              <a:rPr lang="en-GB" dirty="0"/>
              <a:t> of women &lt;25 years in NE who access an abortion have already given birth in any period – England 26.0%.</a:t>
            </a:r>
          </a:p>
          <a:p>
            <a:pPr marL="285750" indent="-285750" algn="just">
              <a:lnSpc>
                <a:spcPct val="110000"/>
              </a:lnSpc>
              <a:buFont typeface="Arial" panose="020B0604020202020204" pitchFamily="34" charset="0"/>
              <a:buChar char="•"/>
            </a:pPr>
            <a:endParaRPr lang="en-GB" dirty="0"/>
          </a:p>
          <a:p>
            <a:pPr marL="285750" indent="-285750" algn="just">
              <a:lnSpc>
                <a:spcPct val="110000"/>
              </a:lnSpc>
              <a:buFont typeface="Arial" panose="020B0604020202020204" pitchFamily="34" charset="0"/>
              <a:buChar char="•"/>
            </a:pPr>
            <a:r>
              <a:rPr lang="en-GB" b="1" dirty="0">
                <a:solidFill>
                  <a:srgbClr val="FF0000"/>
                </a:solidFill>
              </a:rPr>
              <a:t>19.8:1000</a:t>
            </a:r>
            <a:r>
              <a:rPr lang="en-GB" dirty="0"/>
              <a:t> &lt;18’s NE conception rate, 13.1:1000 England</a:t>
            </a:r>
          </a:p>
          <a:p>
            <a:pPr marL="285750" indent="-285750" algn="just">
              <a:lnSpc>
                <a:spcPct val="110000"/>
              </a:lnSpc>
              <a:buFont typeface="Arial" panose="020B0604020202020204" pitchFamily="34" charset="0"/>
              <a:buChar char="•"/>
            </a:pPr>
            <a:endParaRPr lang="en-GB" dirty="0"/>
          </a:p>
          <a:p>
            <a:pPr marL="285750" indent="-285750" algn="just">
              <a:lnSpc>
                <a:spcPct val="110000"/>
              </a:lnSpc>
              <a:buFont typeface="Arial" panose="020B0604020202020204" pitchFamily="34" charset="0"/>
              <a:buChar char="•"/>
            </a:pPr>
            <a:r>
              <a:rPr lang="en-GB" dirty="0"/>
              <a:t>NE GP prescribed LARC (excl. injections) </a:t>
            </a:r>
            <a:r>
              <a:rPr lang="en-GB" b="1" dirty="0">
                <a:solidFill>
                  <a:srgbClr val="E28A08"/>
                </a:solidFill>
              </a:rPr>
              <a:t>14.4:1000</a:t>
            </a:r>
            <a:r>
              <a:rPr lang="en-GB" dirty="0"/>
              <a:t>, 25.7:1000 England		</a:t>
            </a:r>
            <a:r>
              <a:rPr lang="en-GB" sz="1100" dirty="0"/>
              <a:t>								                                                                                       				                      (PHE Fingertips, 2023) </a:t>
            </a:r>
            <a:r>
              <a:rPr lang="en-GB" sz="1100" i="1" dirty="0"/>
              <a:t>NB: North Cumbria not currently available</a:t>
            </a:r>
          </a:p>
          <a:p>
            <a:pPr algn="just">
              <a:lnSpc>
                <a:spcPct val="150000"/>
              </a:lnSpc>
            </a:pPr>
            <a:r>
              <a:rPr lang="en-GB" sz="1100" dirty="0"/>
              <a:t>					</a:t>
            </a:r>
            <a:r>
              <a:rPr lang="en-GB" sz="1050" dirty="0"/>
              <a:t>									</a:t>
            </a:r>
            <a:endParaRPr lang="en-GB" dirty="0"/>
          </a:p>
        </p:txBody>
      </p:sp>
    </p:spTree>
    <p:extLst>
      <p:ext uri="{BB962C8B-B14F-4D97-AF65-F5344CB8AC3E}">
        <p14:creationId xmlns:p14="http://schemas.microsoft.com/office/powerpoint/2010/main" val="284816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85C64-8D94-0886-B184-F9679F61700A}"/>
              </a:ext>
            </a:extLst>
          </p:cNvPr>
          <p:cNvSpPr>
            <a:spLocks noGrp="1"/>
          </p:cNvSpPr>
          <p:nvPr>
            <p:ph sz="quarter" idx="13"/>
          </p:nvPr>
        </p:nvSpPr>
        <p:spPr>
          <a:xfrm>
            <a:off x="389890" y="677905"/>
            <a:ext cx="8302418" cy="5882640"/>
          </a:xfrm>
        </p:spPr>
        <p:txBody>
          <a:bodyPr>
            <a:normAutofit/>
          </a:bodyPr>
          <a:lstStyle/>
          <a:p>
            <a:r>
              <a:rPr lang="en-GB" sz="1800" dirty="0"/>
              <a:t>Smoking at time of delivery </a:t>
            </a:r>
            <a:r>
              <a:rPr lang="en-GB" sz="1800" b="1" dirty="0">
                <a:solidFill>
                  <a:srgbClr val="FF0000"/>
                </a:solidFill>
              </a:rPr>
              <a:t>12.3%</a:t>
            </a:r>
            <a:r>
              <a:rPr lang="en-GB" sz="1800" dirty="0"/>
              <a:t>, 8.8% in England (NHS Digital, 2023).</a:t>
            </a:r>
          </a:p>
          <a:p>
            <a:pPr marL="0" indent="0">
              <a:buNone/>
            </a:pPr>
            <a:endParaRPr lang="en-GB" sz="1800" dirty="0"/>
          </a:p>
          <a:p>
            <a:r>
              <a:rPr lang="en-GB" sz="1800" b="1" dirty="0"/>
              <a:t>37%</a:t>
            </a:r>
            <a:r>
              <a:rPr lang="en-GB" sz="1800" dirty="0"/>
              <a:t> of NENC pregnant women have low grade perinatal mental illness (NECS, 2023)</a:t>
            </a:r>
          </a:p>
          <a:p>
            <a:endParaRPr lang="en-GB" sz="1800" dirty="0"/>
          </a:p>
          <a:p>
            <a:r>
              <a:rPr lang="en-GB" sz="1800" dirty="0"/>
              <a:t>Approximately </a:t>
            </a:r>
            <a:r>
              <a:rPr lang="en-GB" sz="1800" b="1" dirty="0">
                <a:solidFill>
                  <a:srgbClr val="FF0000"/>
                </a:solidFill>
              </a:rPr>
              <a:t>30%</a:t>
            </a:r>
            <a:r>
              <a:rPr lang="en-GB" sz="1800" dirty="0"/>
              <a:t> of NENC women at 15 weeks gestation are of normal weight (NHS Digital, 2023a)		</a:t>
            </a:r>
          </a:p>
          <a:p>
            <a:pPr marL="0" indent="0">
              <a:buNone/>
            </a:pPr>
            <a:endParaRPr lang="en-GB" sz="1800" dirty="0"/>
          </a:p>
          <a:p>
            <a:r>
              <a:rPr lang="en-GB" sz="1800" b="1" dirty="0">
                <a:solidFill>
                  <a:srgbClr val="FF0000"/>
                </a:solidFill>
              </a:rPr>
              <a:t>12 of the 16 localities </a:t>
            </a:r>
            <a:r>
              <a:rPr lang="en-GB" sz="1800" dirty="0"/>
              <a:t>within the NENC report </a:t>
            </a:r>
            <a:r>
              <a:rPr lang="en-GB" sz="1800" b="1" dirty="0"/>
              <a:t>greater levels of deprivation </a:t>
            </a:r>
            <a:r>
              <a:rPr lang="en-GB" sz="1800" dirty="0"/>
              <a:t>than the national average.</a:t>
            </a:r>
          </a:p>
          <a:p>
            <a:pPr marL="0" indent="0">
              <a:buNone/>
            </a:pPr>
            <a:endParaRPr lang="en-GB" sz="1800" dirty="0"/>
          </a:p>
          <a:p>
            <a:r>
              <a:rPr lang="en-GB" sz="1800" b="1" dirty="0">
                <a:solidFill>
                  <a:srgbClr val="FF0000"/>
                </a:solidFill>
              </a:rPr>
              <a:t>5</a:t>
            </a:r>
            <a:r>
              <a:rPr lang="en-GB" sz="1800" b="1" dirty="0"/>
              <a:t> </a:t>
            </a:r>
            <a:r>
              <a:rPr lang="en-GB" sz="1800" b="1" dirty="0">
                <a:solidFill>
                  <a:srgbClr val="FF0000"/>
                </a:solidFill>
              </a:rPr>
              <a:t>times more </a:t>
            </a:r>
            <a:r>
              <a:rPr lang="en-GB" sz="1800" dirty="0"/>
              <a:t>females residing within the most </a:t>
            </a:r>
            <a:r>
              <a:rPr lang="en-GB" sz="1800" b="1" dirty="0"/>
              <a:t>deprived areas</a:t>
            </a:r>
            <a:r>
              <a:rPr lang="en-GB" sz="1800" dirty="0"/>
              <a:t>, compared to the least deprived area. </a:t>
            </a:r>
          </a:p>
          <a:p>
            <a:pPr marL="0" indent="0">
              <a:buNone/>
            </a:pPr>
            <a:endParaRPr lang="en-GB" sz="1800" dirty="0"/>
          </a:p>
          <a:p>
            <a:r>
              <a:rPr lang="en-GB" sz="1800" dirty="0"/>
              <a:t>The rate of </a:t>
            </a:r>
            <a:r>
              <a:rPr lang="en-GB" sz="1800" b="1" dirty="0"/>
              <a:t>stillbirth </a:t>
            </a:r>
            <a:r>
              <a:rPr lang="en-GB" sz="1800" dirty="0"/>
              <a:t>within the most deprived areas nationally was </a:t>
            </a:r>
            <a:r>
              <a:rPr lang="en-GB" sz="1800" b="1" dirty="0">
                <a:solidFill>
                  <a:srgbClr val="FF0000"/>
                </a:solidFill>
              </a:rPr>
              <a:t>twice as high</a:t>
            </a:r>
            <a:r>
              <a:rPr lang="en-GB" sz="1800" dirty="0"/>
              <a:t> as the rate in the least deprived areas. </a:t>
            </a:r>
          </a:p>
          <a:p>
            <a:pPr marL="0" indent="0">
              <a:buNone/>
            </a:pPr>
            <a:r>
              <a:rPr lang="en-GB" sz="1000" dirty="0"/>
              <a:t>                                                                                                                                                              (PHE Fingertips, 2022: NHS Digital, 2023)</a:t>
            </a:r>
            <a:endParaRPr lang="en-GB" sz="1000"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4685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774" y="610045"/>
            <a:ext cx="6945704" cy="536674"/>
          </a:xfrm>
        </p:spPr>
        <p:txBody>
          <a:bodyPr/>
          <a:lstStyle/>
          <a:p>
            <a:pPr algn="l"/>
            <a:r>
              <a:rPr lang="en-US" sz="3600" dirty="0"/>
              <a:t>Role of NENC Public Health Prevention in Maternity</a:t>
            </a:r>
          </a:p>
        </p:txBody>
      </p:sp>
      <p:pic>
        <p:nvPicPr>
          <p:cNvPr id="5" name="Picture 4">
            <a:extLst>
              <a:ext uri="{FF2B5EF4-FFF2-40B4-BE49-F238E27FC236}">
                <a16:creationId xmlns:a16="http://schemas.microsoft.com/office/drawing/2014/main" id="{DBD972CB-2FBE-CDE7-0D05-3FE50C13E1B7}"/>
              </a:ext>
            </a:extLst>
          </p:cNvPr>
          <p:cNvPicPr>
            <a:picLocks noChangeAspect="1"/>
          </p:cNvPicPr>
          <p:nvPr/>
        </p:nvPicPr>
        <p:blipFill>
          <a:blip r:embed="rId3"/>
          <a:stretch>
            <a:fillRect/>
          </a:stretch>
        </p:blipFill>
        <p:spPr>
          <a:xfrm>
            <a:off x="8387786" y="5912182"/>
            <a:ext cx="475529" cy="617273"/>
          </a:xfrm>
          <a:prstGeom prst="rect">
            <a:avLst/>
          </a:prstGeom>
        </p:spPr>
      </p:pic>
      <p:sp>
        <p:nvSpPr>
          <p:cNvPr id="8" name="Subtitle 2">
            <a:extLst>
              <a:ext uri="{FF2B5EF4-FFF2-40B4-BE49-F238E27FC236}">
                <a16:creationId xmlns:a16="http://schemas.microsoft.com/office/drawing/2014/main" id="{0DC313B7-73D4-AC0D-848E-422E16069058}"/>
              </a:ext>
            </a:extLst>
          </p:cNvPr>
          <p:cNvSpPr>
            <a:spLocks noGrp="1"/>
          </p:cNvSpPr>
          <p:nvPr>
            <p:ph type="subTitle" idx="1"/>
          </p:nvPr>
        </p:nvSpPr>
        <p:spPr>
          <a:xfrm>
            <a:off x="280685" y="1994028"/>
            <a:ext cx="8654593" cy="3985590"/>
          </a:xfrm>
        </p:spPr>
        <p:txBody>
          <a:bodyPr>
            <a:normAutofit/>
          </a:bodyPr>
          <a:lstStyle/>
          <a:p>
            <a:pPr marL="285750" indent="-285750" algn="l">
              <a:spcAft>
                <a:spcPts val="600"/>
              </a:spcAft>
              <a:buFont typeface="Arial" panose="020B0604020202020204" pitchFamily="34" charset="0"/>
              <a:buChar char="•"/>
            </a:pPr>
            <a:r>
              <a:rPr lang="en-GB" sz="1900" dirty="0">
                <a:solidFill>
                  <a:prstClr val="black"/>
                </a:solidFill>
                <a:latin typeface="+mn-lt"/>
                <a:cs typeface="Times New Roman" panose="02020603050405020304" pitchFamily="18" charset="0"/>
              </a:rPr>
              <a:t>Reproductive health identified as a priority area for maternity prevention programme in 2021:  </a:t>
            </a:r>
          </a:p>
          <a:p>
            <a:pPr lvl="1" algn="l">
              <a:spcAft>
                <a:spcPts val="600"/>
              </a:spcAft>
            </a:pPr>
            <a:r>
              <a:rPr lang="en-GB" sz="1900" i="1" dirty="0">
                <a:solidFill>
                  <a:prstClr val="black"/>
                </a:solidFill>
                <a:cs typeface="Times New Roman" panose="02020603050405020304" pitchFamily="18" charset="0"/>
              </a:rPr>
              <a:t>“Improve reproductive health, safe pregnancy spacing and postnatal contraceptive care”</a:t>
            </a:r>
          </a:p>
          <a:p>
            <a:pPr lvl="1" algn="l">
              <a:spcAft>
                <a:spcPts val="600"/>
              </a:spcAft>
            </a:pPr>
            <a:endParaRPr lang="en-GB" sz="1900" dirty="0">
              <a:solidFill>
                <a:prstClr val="black"/>
              </a:solidFill>
              <a:latin typeface="+mn-lt"/>
              <a:cs typeface="Times New Roman" panose="02020603050405020304" pitchFamily="18" charset="0"/>
            </a:endParaRPr>
          </a:p>
          <a:p>
            <a:pPr marL="285750" indent="-285750" algn="l">
              <a:buFont typeface="Arial" panose="020B0604020202020204" pitchFamily="34" charset="0"/>
              <a:buChar char="•"/>
            </a:pPr>
            <a:r>
              <a:rPr lang="en-GB" sz="1900" dirty="0">
                <a:solidFill>
                  <a:prstClr val="black"/>
                </a:solidFill>
                <a:latin typeface="+mn-lt"/>
                <a:cs typeface="Times New Roman" panose="02020603050405020304" pitchFamily="18" charset="0"/>
              </a:rPr>
              <a:t>Scoping and best practice guide of postnatal care undertaken in 2021/22. Key improvements identified:</a:t>
            </a:r>
          </a:p>
          <a:p>
            <a:pPr marL="514362" indent="-514362" algn="l">
              <a:buFont typeface="+mj-lt"/>
              <a:buAutoNum type="arabicPeriod"/>
            </a:pPr>
            <a:r>
              <a:rPr lang="en-GB" sz="1900" dirty="0">
                <a:latin typeface="+mn-lt"/>
              </a:rPr>
              <a:t>Postnatal care provision, including clarity around professional roles, responsibility and postnatal review.</a:t>
            </a:r>
          </a:p>
          <a:p>
            <a:pPr marL="514362" indent="-514362" algn="l">
              <a:buFont typeface="+mj-lt"/>
              <a:buAutoNum type="arabicPeriod"/>
            </a:pPr>
            <a:r>
              <a:rPr lang="en-GB" sz="1900" dirty="0">
                <a:latin typeface="+mn-lt"/>
              </a:rPr>
              <a:t>Postnatal Contraception</a:t>
            </a:r>
          </a:p>
          <a:p>
            <a:pPr marL="514362" indent="-514362" algn="l">
              <a:buFont typeface="+mj-lt"/>
              <a:buAutoNum type="arabicPeriod"/>
            </a:pPr>
            <a:r>
              <a:rPr lang="en-GB" sz="1900" dirty="0">
                <a:latin typeface="+mn-lt"/>
              </a:rPr>
              <a:t>Handover/transfer of care process and documentation</a:t>
            </a:r>
          </a:p>
          <a:p>
            <a:pPr marL="285750" indent="-285750" algn="l">
              <a:buFont typeface="Arial" panose="020B0604020202020204" pitchFamily="34" charset="0"/>
              <a:buChar char="•"/>
            </a:pPr>
            <a:endParaRPr lang="en-GB" sz="1900" dirty="0">
              <a:solidFill>
                <a:prstClr val="black"/>
              </a:solidFill>
              <a:latin typeface="+mn-lt"/>
              <a:cs typeface="Times New Roman" panose="02020603050405020304" pitchFamily="18" charset="0"/>
            </a:endParaRPr>
          </a:p>
          <a:p>
            <a:pPr algn="l"/>
            <a:endParaRPr lang="en-GB" dirty="0">
              <a:solidFill>
                <a:prstClr val="black"/>
              </a:solidFill>
              <a:latin typeface="+mn-lt"/>
              <a:cs typeface="Times New Roman" panose="02020603050405020304" pitchFamily="18" charset="0"/>
            </a:endParaRPr>
          </a:p>
        </p:txBody>
      </p:sp>
      <p:sp>
        <p:nvSpPr>
          <p:cNvPr id="3" name="TextBox 2">
            <a:extLst>
              <a:ext uri="{FF2B5EF4-FFF2-40B4-BE49-F238E27FC236}">
                <a16:creationId xmlns:a16="http://schemas.microsoft.com/office/drawing/2014/main" id="{C033B18F-34D0-1209-C6A8-1C336BEEF298}"/>
              </a:ext>
            </a:extLst>
          </p:cNvPr>
          <p:cNvSpPr txBox="1"/>
          <p:nvPr/>
        </p:nvSpPr>
        <p:spPr>
          <a:xfrm>
            <a:off x="481052" y="5701041"/>
            <a:ext cx="7625718" cy="738664"/>
          </a:xfrm>
          <a:prstGeom prst="rect">
            <a:avLst/>
          </a:prstGeom>
          <a:solidFill>
            <a:schemeClr val="accent1">
              <a:lumMod val="20000"/>
              <a:lumOff val="80000"/>
            </a:schemeClr>
          </a:solidFill>
        </p:spPr>
        <p:txBody>
          <a:bodyPr wrap="square" rtlCol="0">
            <a:spAutoFit/>
          </a:bodyPr>
          <a:lstStyle/>
          <a:p>
            <a:pPr algn="ctr" defTabSz="914411">
              <a:defRPr/>
            </a:pPr>
            <a:r>
              <a:rPr lang="en-GB" sz="1400" b="1" i="1" dirty="0">
                <a:solidFill>
                  <a:prstClr val="black"/>
                </a:solidFill>
                <a:latin typeface="Calibri Light" panose="020F0302020204030204"/>
              </a:rPr>
              <a:t>Ensuring that women and men achieve and maintain good health throughout their reproductive years and beyond is a public health challenge that impacts on future health for both themselves and future generations (PHE, 2018).</a:t>
            </a:r>
          </a:p>
        </p:txBody>
      </p:sp>
      <p:sp>
        <p:nvSpPr>
          <p:cNvPr id="4" name="Oval 3">
            <a:extLst>
              <a:ext uri="{FF2B5EF4-FFF2-40B4-BE49-F238E27FC236}">
                <a16:creationId xmlns:a16="http://schemas.microsoft.com/office/drawing/2014/main" id="{2B94B96E-3702-C9C8-A909-07A2ECB05C49}"/>
              </a:ext>
            </a:extLst>
          </p:cNvPr>
          <p:cNvSpPr/>
          <p:nvPr/>
        </p:nvSpPr>
        <p:spPr>
          <a:xfrm>
            <a:off x="2713383" y="4384193"/>
            <a:ext cx="2037521" cy="4730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035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2" name="TextBox 1">
            <a:extLst>
              <a:ext uri="{FF2B5EF4-FFF2-40B4-BE49-F238E27FC236}">
                <a16:creationId xmlns:a16="http://schemas.microsoft.com/office/drawing/2014/main" id="{246F690E-D44D-1241-C4CB-09F49092AE1C}"/>
              </a:ext>
            </a:extLst>
          </p:cNvPr>
          <p:cNvSpPr txBox="1"/>
          <p:nvPr/>
        </p:nvSpPr>
        <p:spPr>
          <a:xfrm>
            <a:off x="311931" y="287060"/>
            <a:ext cx="7352818" cy="1754326"/>
          </a:xfrm>
          <a:prstGeom prst="rect">
            <a:avLst/>
          </a:prstGeom>
          <a:noFill/>
        </p:spPr>
        <p:txBody>
          <a:bodyPr wrap="square" rtlCol="0">
            <a:spAutoFit/>
          </a:bodyPr>
          <a:lstStyle/>
          <a:p>
            <a:pPr>
              <a:defRPr/>
            </a:pPr>
            <a:r>
              <a:rPr lang="en-GB" sz="3600" b="1" dirty="0"/>
              <a:t>Scoping of NENC Postnatal</a:t>
            </a:r>
          </a:p>
          <a:p>
            <a:pPr>
              <a:defRPr/>
            </a:pPr>
            <a:r>
              <a:rPr lang="en-GB" sz="3600" b="1" dirty="0"/>
              <a:t>Care: Postnatal Review Recommendations</a:t>
            </a:r>
            <a:endParaRPr lang="en-GB" sz="1950" dirty="0">
              <a:solidFill>
                <a:srgbClr val="3D1D03"/>
              </a:solidFill>
              <a:latin typeface="Arial"/>
            </a:endParaRPr>
          </a:p>
        </p:txBody>
      </p:sp>
      <p:sp>
        <p:nvSpPr>
          <p:cNvPr id="6" name="TextBox 5">
            <a:extLst>
              <a:ext uri="{FF2B5EF4-FFF2-40B4-BE49-F238E27FC236}">
                <a16:creationId xmlns:a16="http://schemas.microsoft.com/office/drawing/2014/main" id="{473F5F38-5721-F59F-4084-51E5B1C5EA18}"/>
              </a:ext>
            </a:extLst>
          </p:cNvPr>
          <p:cNvSpPr txBox="1"/>
          <p:nvPr/>
        </p:nvSpPr>
        <p:spPr>
          <a:xfrm>
            <a:off x="100940" y="2382416"/>
            <a:ext cx="8567531" cy="4167808"/>
          </a:xfrm>
          <a:prstGeom prst="rect">
            <a:avLst/>
          </a:prstGeom>
          <a:noFill/>
        </p:spPr>
        <p:txBody>
          <a:bodyPr wrap="square">
            <a:spAutoFit/>
          </a:bodyPr>
          <a:lstStyle/>
          <a:p>
            <a:pPr marL="285750" indent="-285750" defTabSz="685800">
              <a:spcBef>
                <a:spcPts val="600"/>
              </a:spcBef>
              <a:buFont typeface="Arial" panose="020B0604020202020204" pitchFamily="34" charset="0"/>
              <a:buChar char="•"/>
              <a:defRPr/>
            </a:pPr>
            <a:r>
              <a:rPr lang="en-GB" sz="1800" dirty="0">
                <a:solidFill>
                  <a:schemeClr val="tx2"/>
                </a:solidFill>
                <a:effectLst/>
                <a:ea typeface="Calibri" panose="020F0502020204030204" pitchFamily="34" charset="0"/>
                <a:cs typeface="Times New Roman" panose="02020603050405020304" pitchFamily="18" charset="0"/>
              </a:rPr>
              <a:t>Wherever possible services should aim to provide the universal mandated contacts on a face-to-face basis in line with national NICE (2021) guidance. </a:t>
            </a:r>
          </a:p>
          <a:p>
            <a:pPr marL="285750" lvl="0" indent="-285750" algn="just">
              <a:lnSpc>
                <a:spcPts val="1800"/>
              </a:lnSpc>
              <a:spcBef>
                <a:spcPts val="600"/>
              </a:spcBef>
              <a:buFont typeface="Arial" panose="020B0604020202020204" pitchFamily="34" charset="0"/>
              <a:buChar char="•"/>
            </a:pPr>
            <a:endParaRPr lang="en-GB" sz="1800" dirty="0">
              <a:solidFill>
                <a:schemeClr val="tx2"/>
              </a:solidFill>
              <a:effectLst/>
              <a:ea typeface="Calibri" panose="020F0502020204030204" pitchFamily="34" charset="0"/>
              <a:cs typeface="Times New Roman" panose="02020603050405020304" pitchFamily="18" charset="0"/>
            </a:endParaRPr>
          </a:p>
          <a:p>
            <a:pPr marL="342900" lvl="0" indent="-342900" algn="just">
              <a:lnSpc>
                <a:spcPts val="1800"/>
              </a:lnSpc>
              <a:spcBef>
                <a:spcPts val="600"/>
              </a:spcBef>
              <a:buFont typeface="Arial" panose="020B0604020202020204" pitchFamily="34" charset="0"/>
              <a:buChar char="•"/>
            </a:pPr>
            <a:r>
              <a:rPr lang="en-GB" sz="1800" dirty="0">
                <a:solidFill>
                  <a:schemeClr val="tx2"/>
                </a:solidFill>
                <a:effectLst/>
                <a:ea typeface="Calibri" panose="020F0502020204030204" pitchFamily="34" charset="0"/>
                <a:cs typeface="Times New Roman" panose="02020603050405020304" pitchFamily="18" charset="0"/>
              </a:rPr>
              <a:t>Alongside the Depression Indicator Test (</a:t>
            </a:r>
            <a:r>
              <a:rPr lang="en-GB" sz="1800" dirty="0" err="1">
                <a:solidFill>
                  <a:schemeClr val="tx2"/>
                </a:solidFill>
                <a:effectLst/>
                <a:ea typeface="Calibri" panose="020F0502020204030204" pitchFamily="34" charset="0"/>
                <a:cs typeface="Times New Roman" panose="02020603050405020304" pitchFamily="18" charset="0"/>
              </a:rPr>
              <a:t>Whooley</a:t>
            </a:r>
            <a:r>
              <a:rPr lang="en-GB" sz="1800" dirty="0">
                <a:solidFill>
                  <a:schemeClr val="tx2"/>
                </a:solidFill>
                <a:effectLst/>
                <a:ea typeface="Calibri" panose="020F0502020204030204" pitchFamily="34" charset="0"/>
                <a:cs typeface="Times New Roman" panose="02020603050405020304" pitchFamily="18" charset="0"/>
              </a:rPr>
              <a:t>), Maternity service providers should embed the use of the GAD-2 assessment tool to assess maternal mental health and wellbeing at every contact within the postnatal period.</a:t>
            </a:r>
          </a:p>
          <a:p>
            <a:pPr marL="285750" lvl="0" indent="-285750" algn="just">
              <a:lnSpc>
                <a:spcPts val="1800"/>
              </a:lnSpc>
              <a:spcBef>
                <a:spcPts val="600"/>
              </a:spcBef>
              <a:buFont typeface="Arial" panose="020B0604020202020204" pitchFamily="34" charset="0"/>
              <a:buChar char="•"/>
            </a:pPr>
            <a:endParaRPr lang="en-GB" sz="1800" dirty="0">
              <a:solidFill>
                <a:schemeClr val="tx2"/>
              </a:solidFill>
              <a:effectLst/>
              <a:ea typeface="Calibri" panose="020F0502020204030204" pitchFamily="34" charset="0"/>
              <a:cs typeface="Times New Roman" panose="02020603050405020304" pitchFamily="18" charset="0"/>
            </a:endParaRPr>
          </a:p>
          <a:p>
            <a:pPr marL="342900" lvl="0" indent="-342900" algn="just">
              <a:lnSpc>
                <a:spcPts val="1800"/>
              </a:lnSpc>
              <a:spcBef>
                <a:spcPts val="600"/>
              </a:spcBef>
              <a:spcAft>
                <a:spcPts val="800"/>
              </a:spcAft>
              <a:buFont typeface="Arial" panose="020B0604020202020204" pitchFamily="34" charset="0"/>
              <a:buChar char="•"/>
            </a:pPr>
            <a:r>
              <a:rPr lang="en-GB" sz="1800" dirty="0">
                <a:solidFill>
                  <a:schemeClr val="tx2"/>
                </a:solidFill>
                <a:effectLst/>
                <a:ea typeface="Calibri" panose="020F0502020204030204" pitchFamily="34" charset="0"/>
                <a:cs typeface="Times New Roman" panose="02020603050405020304" pitchFamily="18" charset="0"/>
              </a:rPr>
              <a:t>Service providers should consider undertaking the day 10 Midwife universal review on day 21 with a focus on prevention, including; reproductive health, contraception, mental health, tobacco dependency, infant feeding, healthy weight/exercise and promotion of healthier home environments.</a:t>
            </a:r>
          </a:p>
          <a:p>
            <a:pPr marL="285750" lvl="0" indent="-285750" algn="just">
              <a:lnSpc>
                <a:spcPts val="1800"/>
              </a:lnSpc>
              <a:spcBef>
                <a:spcPts val="600"/>
              </a:spcBef>
              <a:spcAft>
                <a:spcPts val="800"/>
              </a:spcAft>
              <a:buFont typeface="Arial" panose="020B0604020202020204" pitchFamily="34" charset="0"/>
              <a:buChar char="•"/>
            </a:pPr>
            <a:endParaRPr lang="en-GB" sz="1800" dirty="0">
              <a:solidFill>
                <a:schemeClr val="tx2"/>
              </a:solidFill>
              <a:effectLs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en-GB" sz="1800" dirty="0">
              <a:solidFill>
                <a:prstClr val="black"/>
              </a:solidFill>
              <a:latin typeface="+mj-lt"/>
            </a:endParaRPr>
          </a:p>
          <a:p>
            <a:pPr marL="214313" indent="-214313" defTabSz="685800">
              <a:buFont typeface="Arial" panose="020B0604020202020204" pitchFamily="34" charset="0"/>
              <a:buChar char="•"/>
              <a:defRPr/>
            </a:pPr>
            <a:endParaRPr lang="en-GB" sz="1350" dirty="0">
              <a:solidFill>
                <a:srgbClr val="3D1D03"/>
              </a:solidFill>
              <a:latin typeface="Arial"/>
            </a:endParaRP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8668471" y="5988827"/>
            <a:ext cx="475529" cy="617273"/>
          </a:xfrm>
          <a:prstGeom prst="rect">
            <a:avLst/>
          </a:prstGeom>
        </p:spPr>
      </p:pic>
    </p:spTree>
    <p:extLst>
      <p:ext uri="{BB962C8B-B14F-4D97-AF65-F5344CB8AC3E}">
        <p14:creationId xmlns:p14="http://schemas.microsoft.com/office/powerpoint/2010/main" val="156235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6" name="TextBox 5">
            <a:extLst>
              <a:ext uri="{FF2B5EF4-FFF2-40B4-BE49-F238E27FC236}">
                <a16:creationId xmlns:a16="http://schemas.microsoft.com/office/drawing/2014/main" id="{473F5F38-5721-F59F-4084-51E5B1C5EA18}"/>
              </a:ext>
            </a:extLst>
          </p:cNvPr>
          <p:cNvSpPr txBox="1"/>
          <p:nvPr/>
        </p:nvSpPr>
        <p:spPr>
          <a:xfrm>
            <a:off x="144542" y="1319418"/>
            <a:ext cx="8403124" cy="2654573"/>
          </a:xfrm>
          <a:prstGeom prst="rect">
            <a:avLst/>
          </a:prstGeom>
          <a:noFill/>
        </p:spPr>
        <p:txBody>
          <a:bodyPr wrap="square">
            <a:spAutoFit/>
          </a:bodyPr>
          <a:lstStyle/>
          <a:p>
            <a:pPr defTabSz="685800">
              <a:spcBef>
                <a:spcPts val="600"/>
              </a:spcBef>
              <a:defRPr/>
            </a:pPr>
            <a:r>
              <a:rPr lang="en-GB" dirty="0">
                <a:solidFill>
                  <a:schemeClr val="tx2"/>
                </a:solidFill>
              </a:rPr>
              <a:t> </a:t>
            </a:r>
          </a:p>
          <a:p>
            <a:pPr marL="285750" indent="-285750">
              <a:lnSpc>
                <a:spcPct val="150000"/>
              </a:lnSpc>
              <a:buFont typeface="Arial" panose="020B0604020202020204" pitchFamily="34" charset="0"/>
              <a:buChar char="•"/>
            </a:pPr>
            <a:r>
              <a:rPr lang="en-GB" sz="1800" dirty="0">
                <a:solidFill>
                  <a:schemeClr val="tx2"/>
                </a:solidFill>
              </a:rPr>
              <a:t>Consistent and equitable offer across NENC region regarding 6-8 week review</a:t>
            </a:r>
          </a:p>
          <a:p>
            <a:pPr marL="285750" indent="-285750">
              <a:lnSpc>
                <a:spcPct val="150000"/>
              </a:lnSpc>
              <a:buFont typeface="Arial" panose="020B0604020202020204" pitchFamily="34" charset="0"/>
              <a:buChar char="•"/>
            </a:pPr>
            <a:r>
              <a:rPr lang="en-GB" sz="1800" dirty="0">
                <a:solidFill>
                  <a:prstClr val="black"/>
                </a:solidFill>
              </a:rPr>
              <a:t>Support professionals </a:t>
            </a:r>
          </a:p>
          <a:p>
            <a:pPr marL="285750" indent="-285750">
              <a:lnSpc>
                <a:spcPct val="150000"/>
              </a:lnSpc>
              <a:buFont typeface="Arial" panose="020B0604020202020204" pitchFamily="34" charset="0"/>
              <a:buChar char="•"/>
            </a:pPr>
            <a:r>
              <a:rPr lang="en-GB" sz="1800" dirty="0">
                <a:solidFill>
                  <a:prstClr val="black"/>
                </a:solidFill>
              </a:rPr>
              <a:t>Collaborate, develop and share existing good practice  </a:t>
            </a:r>
          </a:p>
          <a:p>
            <a:pPr marL="285750" indent="-285750">
              <a:lnSpc>
                <a:spcPct val="150000"/>
              </a:lnSpc>
              <a:buFont typeface="Arial" panose="020B0604020202020204" pitchFamily="34" charset="0"/>
              <a:buChar char="•"/>
            </a:pPr>
            <a:r>
              <a:rPr lang="en-GB" sz="1800" dirty="0">
                <a:solidFill>
                  <a:prstClr val="black"/>
                </a:solidFill>
              </a:rPr>
              <a:t>Ensure the service user voice</a:t>
            </a:r>
            <a:r>
              <a:rPr lang="en-GB" dirty="0">
                <a:solidFill>
                  <a:prstClr val="black"/>
                </a:solidFill>
              </a:rPr>
              <a:t> is heard</a:t>
            </a:r>
            <a:endParaRPr lang="en-GB" sz="1800" dirty="0">
              <a:solidFill>
                <a:prstClr val="black"/>
              </a:solidFill>
            </a:endParaRPr>
          </a:p>
          <a:p>
            <a:pPr marL="285750" indent="-285750">
              <a:lnSpc>
                <a:spcPct val="150000"/>
              </a:lnSpc>
              <a:buFont typeface="Arial" panose="020B0604020202020204" pitchFamily="34" charset="0"/>
              <a:buChar char="•"/>
            </a:pPr>
            <a:endParaRPr lang="en-GB" sz="1800" dirty="0">
              <a:solidFill>
                <a:prstClr val="black"/>
              </a:solidFill>
            </a:endParaRPr>
          </a:p>
          <a:p>
            <a:pPr marL="214313" indent="-214313" defTabSz="685800">
              <a:buFont typeface="Arial" panose="020B0604020202020204" pitchFamily="34" charset="0"/>
              <a:buChar char="•"/>
              <a:defRPr/>
            </a:pPr>
            <a:endParaRPr lang="en-GB" sz="1350" dirty="0">
              <a:solidFill>
                <a:srgbClr val="3D1D03"/>
              </a:solidFill>
            </a:endParaRPr>
          </a:p>
        </p:txBody>
      </p:sp>
      <p:pic>
        <p:nvPicPr>
          <p:cNvPr id="3" name="Picture 2">
            <a:extLst>
              <a:ext uri="{FF2B5EF4-FFF2-40B4-BE49-F238E27FC236}">
                <a16:creationId xmlns:a16="http://schemas.microsoft.com/office/drawing/2014/main" id="{F1B6A77B-6A28-A6D7-CB84-637EEA4C8003}"/>
              </a:ext>
            </a:extLst>
          </p:cNvPr>
          <p:cNvPicPr>
            <a:picLocks noChangeAspect="1"/>
          </p:cNvPicPr>
          <p:nvPr/>
        </p:nvPicPr>
        <p:blipFill>
          <a:blip r:embed="rId3"/>
          <a:stretch>
            <a:fillRect/>
          </a:stretch>
        </p:blipFill>
        <p:spPr>
          <a:xfrm>
            <a:off x="7711386" y="5988827"/>
            <a:ext cx="475529" cy="617273"/>
          </a:xfrm>
          <a:prstGeom prst="rect">
            <a:avLst/>
          </a:prstGeom>
        </p:spPr>
      </p:pic>
    </p:spTree>
    <p:extLst>
      <p:ext uri="{BB962C8B-B14F-4D97-AF65-F5344CB8AC3E}">
        <p14:creationId xmlns:p14="http://schemas.microsoft.com/office/powerpoint/2010/main" val="78922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B1B3-CF42-4682-8221-0FA83C30407F}"/>
              </a:ext>
            </a:extLst>
          </p:cNvPr>
          <p:cNvSpPr>
            <a:spLocks noGrp="1"/>
          </p:cNvSpPr>
          <p:nvPr>
            <p:ph type="ctrTitle"/>
          </p:nvPr>
        </p:nvSpPr>
        <p:spPr>
          <a:xfrm>
            <a:off x="411108" y="845856"/>
            <a:ext cx="6984057" cy="393554"/>
          </a:xfrm>
        </p:spPr>
        <p:txBody>
          <a:bodyPr>
            <a:noAutofit/>
          </a:bodyPr>
          <a:lstStyle/>
          <a:p>
            <a:pPr algn="l" defTabSz="685808"/>
            <a:r>
              <a:rPr lang="en-US" sz="3600" dirty="0"/>
              <a:t>Women and birthing peoples feedback in North Cumbria (2022)</a:t>
            </a:r>
            <a:endParaRPr lang="en-GB" sz="3600" dirty="0"/>
          </a:p>
        </p:txBody>
      </p:sp>
      <p:sp>
        <p:nvSpPr>
          <p:cNvPr id="3" name="Subtitle 2">
            <a:extLst>
              <a:ext uri="{FF2B5EF4-FFF2-40B4-BE49-F238E27FC236}">
                <a16:creationId xmlns:a16="http://schemas.microsoft.com/office/drawing/2014/main" id="{274D5F35-DADB-42D8-BDF3-4DB6074951ED}"/>
              </a:ext>
            </a:extLst>
          </p:cNvPr>
          <p:cNvSpPr>
            <a:spLocks noGrp="1"/>
          </p:cNvSpPr>
          <p:nvPr>
            <p:ph type="subTitle" idx="1"/>
          </p:nvPr>
        </p:nvSpPr>
        <p:spPr>
          <a:xfrm>
            <a:off x="221811" y="1239410"/>
            <a:ext cx="8511081" cy="4475590"/>
          </a:xfrm>
        </p:spPr>
        <p:txBody>
          <a:bodyPr>
            <a:normAutofit fontScale="25000" lnSpcReduction="20000"/>
          </a:bodyPr>
          <a:lstStyle/>
          <a:p>
            <a:pPr marL="171452" indent="-171452" algn="just" defTabSz="685808">
              <a:lnSpc>
                <a:spcPct val="120000"/>
              </a:lnSpc>
              <a:spcBef>
                <a:spcPts val="0"/>
              </a:spcBef>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US" sz="7200" dirty="0">
                <a:latin typeface="Arial" panose="020B0604020202020204" pitchFamily="34" charset="0"/>
                <a:cs typeface="Arial" panose="020B0604020202020204" pitchFamily="34" charset="0"/>
              </a:rPr>
              <a:t>Separate appointments for mum and baby – all mums feel that the check is about baby and not them</a:t>
            </a:r>
          </a:p>
          <a:p>
            <a:pPr algn="just" defTabSz="685808">
              <a:lnSpc>
                <a:spcPct val="120000"/>
              </a:lnSpc>
              <a:spcBef>
                <a:spcPts val="0"/>
              </a:spcBef>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GB" sz="7200" dirty="0">
                <a:latin typeface="Arial" panose="020B0604020202020204" pitchFamily="34" charset="0"/>
                <a:cs typeface="Arial" panose="020B0604020202020204" pitchFamily="34" charset="0"/>
              </a:rPr>
              <a:t>“review should be more woman focused, include a physical health assessment and examination and discussion regarding emotional wellbeing”</a:t>
            </a: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US" sz="7200" dirty="0">
                <a:latin typeface="Arial" panose="020B0604020202020204" pitchFamily="34" charset="0"/>
                <a:cs typeface="Arial" panose="020B0604020202020204" pitchFamily="34" charset="0"/>
              </a:rPr>
              <a:t>Discussion about lifestyle and support – real opportunity moment</a:t>
            </a:r>
          </a:p>
          <a:p>
            <a:pPr marL="171452" indent="-171452" algn="just" defTabSz="685808">
              <a:lnSpc>
                <a:spcPct val="120000"/>
              </a:lnSpc>
              <a:spcBef>
                <a:spcPts val="0"/>
              </a:spcBef>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US" sz="7200" dirty="0">
                <a:latin typeface="Arial" panose="020B0604020202020204" pitchFamily="34" charset="0"/>
                <a:cs typeface="Arial" panose="020B0604020202020204" pitchFamily="34" charset="0"/>
              </a:rPr>
              <a:t>This is part of a continuum of maternity care</a:t>
            </a:r>
          </a:p>
          <a:p>
            <a:pPr marL="171452" indent="-171452" algn="just" defTabSz="685808">
              <a:lnSpc>
                <a:spcPct val="120000"/>
              </a:lnSpc>
              <a:spcBef>
                <a:spcPts val="0"/>
              </a:spcBef>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US" sz="7200" dirty="0">
                <a:latin typeface="Arial" panose="020B0604020202020204" pitchFamily="34" charset="0"/>
                <a:cs typeface="Arial" panose="020B0604020202020204" pitchFamily="34" charset="0"/>
              </a:rPr>
              <a:t>Mum needs time, safety, eye contact, not rushing</a:t>
            </a:r>
          </a:p>
          <a:p>
            <a:pPr marL="171452" indent="-171452" algn="just" defTabSz="685808">
              <a:lnSpc>
                <a:spcPct val="120000"/>
              </a:lnSpc>
              <a:spcBef>
                <a:spcPts val="0"/>
              </a:spcBef>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GB" sz="7200" dirty="0">
                <a:latin typeface="Arial" panose="020B0604020202020204" pitchFamily="34" charset="0"/>
                <a:cs typeface="Arial" panose="020B0604020202020204" pitchFamily="34" charset="0"/>
              </a:rPr>
              <a:t>Real useful advice about physical healing </a:t>
            </a:r>
          </a:p>
          <a:p>
            <a:pPr marL="171452" indent="-171452" algn="just" defTabSz="685808">
              <a:lnSpc>
                <a:spcPct val="120000"/>
              </a:lnSpc>
              <a:spcBef>
                <a:spcPts val="0"/>
              </a:spcBef>
              <a:buFont typeface="Arial" panose="020B0604020202020204" pitchFamily="34" charset="0"/>
              <a:buChar char="•"/>
            </a:pPr>
            <a:endParaRPr lang="en-GB" sz="7200" dirty="0">
              <a:latin typeface="Arial" panose="020B0604020202020204" pitchFamily="34" charset="0"/>
              <a:cs typeface="Arial" panose="020B0604020202020204" pitchFamily="34" charset="0"/>
            </a:endParaRPr>
          </a:p>
          <a:p>
            <a:pPr marL="171452" indent="-171452" algn="just" defTabSz="685808">
              <a:lnSpc>
                <a:spcPct val="120000"/>
              </a:lnSpc>
              <a:spcBef>
                <a:spcPts val="0"/>
              </a:spcBef>
              <a:buFont typeface="Arial" panose="020B0604020202020204" pitchFamily="34" charset="0"/>
              <a:buChar char="•"/>
            </a:pPr>
            <a:r>
              <a:rPr lang="en-GB" sz="7200" dirty="0">
                <a:latin typeface="Arial" panose="020B0604020202020204" pitchFamily="34" charset="0"/>
                <a:cs typeface="Arial" panose="020B0604020202020204" pitchFamily="34" charset="0"/>
              </a:rPr>
              <a:t>Signposting to postnatal specialist support- for all mums healing, not just those with surgery or injuries</a:t>
            </a:r>
          </a:p>
          <a:p>
            <a:pPr marL="192883" indent="-192883" algn="just">
              <a:buFont typeface="Arial" panose="020B0604020202020204" pitchFamily="34" charset="0"/>
              <a:buChar char="•"/>
            </a:pPr>
            <a:endParaRPr lang="en-GB" sz="1740" dirty="0"/>
          </a:p>
          <a:p>
            <a:pPr marL="192883" indent="-192883" algn="just">
              <a:buFont typeface="Arial" panose="020B0604020202020204" pitchFamily="34" charset="0"/>
              <a:buChar char="•"/>
            </a:pPr>
            <a:endParaRPr lang="en-GB" dirty="0"/>
          </a:p>
          <a:p>
            <a:pPr marL="192883" indent="-192883" algn="just">
              <a:buFont typeface="Arial" panose="020B0604020202020204" pitchFamily="34" charset="0"/>
              <a:buChar char="•"/>
            </a:pPr>
            <a:endParaRPr lang="en-GB" dirty="0"/>
          </a:p>
          <a:p>
            <a:pPr marL="192883" indent="-192883" algn="just">
              <a:buFont typeface="Arial" panose="020B0604020202020204" pitchFamily="34" charset="0"/>
              <a:buChar char="•"/>
            </a:pPr>
            <a:endParaRPr lang="en-GB" dirty="0"/>
          </a:p>
          <a:p>
            <a:pPr algn="just"/>
            <a:endParaRPr lang="en-GB" dirty="0"/>
          </a:p>
        </p:txBody>
      </p:sp>
    </p:spTree>
    <p:extLst>
      <p:ext uri="{BB962C8B-B14F-4D97-AF65-F5344CB8AC3E}">
        <p14:creationId xmlns:p14="http://schemas.microsoft.com/office/powerpoint/2010/main" val="578671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751" name="Google Shape;751;p32"/>
          <p:cNvSpPr txBox="1">
            <a:spLocks noGrp="1"/>
          </p:cNvSpPr>
          <p:nvPr>
            <p:ph type="ctrTitle"/>
          </p:nvPr>
        </p:nvSpPr>
        <p:spPr>
          <a:xfrm>
            <a:off x="596334" y="1085286"/>
            <a:ext cx="6838642" cy="1537795"/>
          </a:xfrm>
          <a:prstGeom prst="rect">
            <a:avLst/>
          </a:prstGeom>
        </p:spPr>
        <p:txBody>
          <a:bodyPr spcFirstLastPara="1" vert="horz" wrap="square" lIns="91425" tIns="91425" rIns="91425" bIns="91425" rtlCol="0" anchor="b" anchorCtr="0">
            <a:noAutofit/>
          </a:bodyPr>
          <a:lstStyle/>
          <a:p>
            <a:br>
              <a:rPr lang="en-GB" sz="3000" dirty="0">
                <a:solidFill>
                  <a:schemeClr val="accent1">
                    <a:lumMod val="75000"/>
                  </a:schemeClr>
                </a:solidFill>
              </a:rPr>
            </a:br>
            <a:br>
              <a:rPr lang="en-GB" sz="3000" dirty="0">
                <a:solidFill>
                  <a:schemeClr val="accent1">
                    <a:lumMod val="75000"/>
                  </a:schemeClr>
                </a:solidFill>
              </a:rPr>
            </a:br>
            <a:endParaRPr lang="en-GB" sz="3700" dirty="0">
              <a:solidFill>
                <a:schemeClr val="accent1">
                  <a:lumMod val="75000"/>
                </a:schemeClr>
              </a:solidFill>
            </a:endParaRPr>
          </a:p>
        </p:txBody>
      </p:sp>
      <p:sp>
        <p:nvSpPr>
          <p:cNvPr id="2" name="TextBox 1">
            <a:extLst>
              <a:ext uri="{FF2B5EF4-FFF2-40B4-BE49-F238E27FC236}">
                <a16:creationId xmlns:a16="http://schemas.microsoft.com/office/drawing/2014/main" id="{246F690E-D44D-1241-C4CB-09F49092AE1C}"/>
              </a:ext>
            </a:extLst>
          </p:cNvPr>
          <p:cNvSpPr txBox="1"/>
          <p:nvPr/>
        </p:nvSpPr>
        <p:spPr>
          <a:xfrm>
            <a:off x="320294" y="308220"/>
            <a:ext cx="6221896" cy="646331"/>
          </a:xfrm>
          <a:prstGeom prst="rect">
            <a:avLst/>
          </a:prstGeom>
          <a:noFill/>
        </p:spPr>
        <p:txBody>
          <a:bodyPr wrap="square" rtlCol="0">
            <a:spAutoFit/>
          </a:bodyPr>
          <a:lstStyle/>
          <a:p>
            <a:pPr>
              <a:defRPr/>
            </a:pPr>
            <a:r>
              <a:rPr lang="en-GB" sz="3600" dirty="0"/>
              <a:t>Maternal Postnatal Review</a:t>
            </a:r>
            <a:endParaRPr lang="en-GB" sz="1950" dirty="0">
              <a:solidFill>
                <a:srgbClr val="3D1D03"/>
              </a:solidFill>
              <a:latin typeface="Arial"/>
            </a:endParaRPr>
          </a:p>
        </p:txBody>
      </p:sp>
      <p:sp>
        <p:nvSpPr>
          <p:cNvPr id="6" name="TextBox 5">
            <a:extLst>
              <a:ext uri="{FF2B5EF4-FFF2-40B4-BE49-F238E27FC236}">
                <a16:creationId xmlns:a16="http://schemas.microsoft.com/office/drawing/2014/main" id="{473F5F38-5721-F59F-4084-51E5B1C5EA18}"/>
              </a:ext>
            </a:extLst>
          </p:cNvPr>
          <p:cNvSpPr txBox="1"/>
          <p:nvPr/>
        </p:nvSpPr>
        <p:spPr>
          <a:xfrm>
            <a:off x="1232451" y="2963278"/>
            <a:ext cx="7722705" cy="3365024"/>
          </a:xfrm>
          <a:prstGeom prst="rect">
            <a:avLst/>
          </a:prstGeom>
          <a:noFill/>
          <a:ln w="28575" cap="rnd">
            <a:solidFill>
              <a:schemeClr val="accent1"/>
            </a:solidFill>
          </a:ln>
        </p:spPr>
        <p:txBody>
          <a:bodyPr wrap="square">
            <a:spAutoFit/>
          </a:bodyPr>
          <a:lstStyle/>
          <a:p>
            <a:pPr marL="285750" indent="-285750">
              <a:lnSpc>
                <a:spcPct val="150000"/>
              </a:lnSpc>
              <a:buFont typeface="Arial" panose="020B0604020202020204" pitchFamily="34" charset="0"/>
              <a:buChar char="•"/>
            </a:pPr>
            <a:r>
              <a:rPr lang="en-GB" sz="1800" dirty="0">
                <a:solidFill>
                  <a:schemeClr val="tx2"/>
                </a:solidFill>
              </a:rPr>
              <a:t>Review of mental health and general wellbeing</a:t>
            </a:r>
          </a:p>
          <a:p>
            <a:pPr marL="285750" indent="-285750">
              <a:lnSpc>
                <a:spcPct val="150000"/>
              </a:lnSpc>
              <a:buFont typeface="Arial" panose="020B0604020202020204" pitchFamily="34" charset="0"/>
              <a:buChar char="•"/>
            </a:pPr>
            <a:r>
              <a:rPr lang="en-GB" sz="1800" dirty="0">
                <a:solidFill>
                  <a:schemeClr val="tx2"/>
                </a:solidFill>
              </a:rPr>
              <a:t>Review of physical health following childbirth including early co-morbidities identified before/during pregnancy e.g. gestational diabetes</a:t>
            </a:r>
          </a:p>
          <a:p>
            <a:pPr marL="285750" indent="-285750">
              <a:lnSpc>
                <a:spcPct val="150000"/>
              </a:lnSpc>
              <a:buFont typeface="Arial" panose="020B0604020202020204" pitchFamily="34" charset="0"/>
              <a:buChar char="•"/>
            </a:pPr>
            <a:r>
              <a:rPr lang="en-GB" sz="1800" dirty="0">
                <a:solidFill>
                  <a:schemeClr val="tx2"/>
                </a:solidFill>
              </a:rPr>
              <a:t>identification of pelvic health problems</a:t>
            </a:r>
          </a:p>
          <a:p>
            <a:pPr marL="285750" indent="-285750">
              <a:lnSpc>
                <a:spcPct val="150000"/>
              </a:lnSpc>
              <a:buFont typeface="Arial" panose="020B0604020202020204" pitchFamily="34" charset="0"/>
              <a:buChar char="•"/>
            </a:pPr>
            <a:r>
              <a:rPr lang="en-GB" sz="1800" dirty="0">
                <a:solidFill>
                  <a:schemeClr val="tx2"/>
                </a:solidFill>
              </a:rPr>
              <a:t>Family planning/contraception</a:t>
            </a:r>
          </a:p>
          <a:p>
            <a:pPr marL="285750" indent="-285750">
              <a:lnSpc>
                <a:spcPct val="150000"/>
              </a:lnSpc>
              <a:buFont typeface="Arial" panose="020B0604020202020204" pitchFamily="34" charset="0"/>
              <a:buChar char="•"/>
            </a:pPr>
            <a:r>
              <a:rPr lang="en-GB" sz="1800" dirty="0">
                <a:solidFill>
                  <a:schemeClr val="tx2"/>
                </a:solidFill>
              </a:rPr>
              <a:t>Physical, sexual, emotional and social wellbeing </a:t>
            </a:r>
          </a:p>
          <a:p>
            <a:pPr marL="285750" indent="-285750">
              <a:lnSpc>
                <a:spcPct val="150000"/>
              </a:lnSpc>
              <a:buFont typeface="Arial" panose="020B0604020202020204" pitchFamily="34" charset="0"/>
              <a:buChar char="•"/>
            </a:pPr>
            <a:r>
              <a:rPr lang="en-GB" sz="1800" dirty="0">
                <a:solidFill>
                  <a:schemeClr val="tx2"/>
                </a:solidFill>
              </a:rPr>
              <a:t>health promotion</a:t>
            </a:r>
          </a:p>
          <a:p>
            <a:pPr marL="285750" indent="-285750">
              <a:lnSpc>
                <a:spcPct val="150000"/>
              </a:lnSpc>
              <a:buFont typeface="Arial" panose="020B0604020202020204" pitchFamily="34" charset="0"/>
              <a:buChar char="•"/>
            </a:pPr>
            <a:r>
              <a:rPr lang="en-GB" sz="1800" dirty="0">
                <a:solidFill>
                  <a:schemeClr val="tx2"/>
                </a:solidFill>
              </a:rPr>
              <a:t>Consider if any safeguarding concerns</a:t>
            </a:r>
            <a:endParaRPr lang="en-GB" sz="1350" dirty="0">
              <a:solidFill>
                <a:srgbClr val="3D1D03"/>
              </a:solidFill>
              <a:latin typeface="Arial"/>
            </a:endParaRPr>
          </a:p>
        </p:txBody>
      </p:sp>
      <p:sp>
        <p:nvSpPr>
          <p:cNvPr id="4" name="TextBox 3">
            <a:extLst>
              <a:ext uri="{FF2B5EF4-FFF2-40B4-BE49-F238E27FC236}">
                <a16:creationId xmlns:a16="http://schemas.microsoft.com/office/drawing/2014/main" id="{8CB53233-AF07-92AD-6B6E-B7B59D702FC1}"/>
              </a:ext>
            </a:extLst>
          </p:cNvPr>
          <p:cNvSpPr txBox="1"/>
          <p:nvPr/>
        </p:nvSpPr>
        <p:spPr>
          <a:xfrm>
            <a:off x="111586" y="2932439"/>
            <a:ext cx="1107996" cy="33650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vert="vert270" wrap="square" rtlCol="0">
            <a:spAutoFit/>
          </a:bodyPr>
          <a:lstStyle/>
          <a:p>
            <a:pPr algn="ctr" defTabSz="685808">
              <a:defRPr/>
            </a:pPr>
            <a:r>
              <a:rPr lang="en-GB" sz="3000" dirty="0">
                <a:solidFill>
                  <a:prstClr val="black"/>
                </a:solidFill>
                <a:latin typeface="Calibri" panose="020F0502020204030204"/>
              </a:rPr>
              <a:t>M</a:t>
            </a:r>
            <a:r>
              <a:rPr lang="en-GB" sz="2100" dirty="0">
                <a:solidFill>
                  <a:prstClr val="black"/>
                </a:solidFill>
                <a:latin typeface="Calibri" panose="020F0502020204030204"/>
              </a:rPr>
              <a:t>aking </a:t>
            </a:r>
            <a:r>
              <a:rPr lang="en-GB" sz="3000" dirty="0">
                <a:solidFill>
                  <a:prstClr val="black"/>
                </a:solidFill>
                <a:latin typeface="Calibri" panose="020F0502020204030204"/>
              </a:rPr>
              <a:t>E</a:t>
            </a:r>
            <a:r>
              <a:rPr lang="en-GB" sz="2100" dirty="0">
                <a:solidFill>
                  <a:prstClr val="black"/>
                </a:solidFill>
                <a:latin typeface="Calibri" panose="020F0502020204030204"/>
              </a:rPr>
              <a:t>very </a:t>
            </a:r>
            <a:r>
              <a:rPr lang="en-GB" sz="3000" dirty="0">
                <a:solidFill>
                  <a:prstClr val="black"/>
                </a:solidFill>
                <a:latin typeface="Calibri" panose="020F0502020204030204"/>
              </a:rPr>
              <a:t>C</a:t>
            </a:r>
            <a:r>
              <a:rPr lang="en-GB" sz="2100" dirty="0">
                <a:solidFill>
                  <a:prstClr val="black"/>
                </a:solidFill>
                <a:latin typeface="Calibri" panose="020F0502020204030204"/>
              </a:rPr>
              <a:t>ontact </a:t>
            </a:r>
            <a:r>
              <a:rPr lang="en-GB" sz="3000" dirty="0">
                <a:solidFill>
                  <a:prstClr val="black"/>
                </a:solidFill>
                <a:latin typeface="Calibri" panose="020F0502020204030204"/>
              </a:rPr>
              <a:t>C</a:t>
            </a:r>
            <a:r>
              <a:rPr lang="en-GB" sz="2100" dirty="0">
                <a:solidFill>
                  <a:prstClr val="black"/>
                </a:solidFill>
                <a:latin typeface="Calibri" panose="020F0502020204030204"/>
              </a:rPr>
              <a:t>ount (MECC)</a:t>
            </a:r>
          </a:p>
        </p:txBody>
      </p:sp>
      <p:pic>
        <p:nvPicPr>
          <p:cNvPr id="5" name="Picture 4">
            <a:extLst>
              <a:ext uri="{FF2B5EF4-FFF2-40B4-BE49-F238E27FC236}">
                <a16:creationId xmlns:a16="http://schemas.microsoft.com/office/drawing/2014/main" id="{FA9697C1-2AE6-F3EB-BDC6-C4D7CD30094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1619" y="4531591"/>
            <a:ext cx="1799534" cy="1537796"/>
          </a:xfrm>
          <a:prstGeom prst="rect">
            <a:avLst/>
          </a:prstGeom>
        </p:spPr>
      </p:pic>
      <p:sp>
        <p:nvSpPr>
          <p:cNvPr id="7" name="TextBox 6">
            <a:extLst>
              <a:ext uri="{FF2B5EF4-FFF2-40B4-BE49-F238E27FC236}">
                <a16:creationId xmlns:a16="http://schemas.microsoft.com/office/drawing/2014/main" id="{59ED23FE-8744-B056-8AC2-4A138674CB35}"/>
              </a:ext>
            </a:extLst>
          </p:cNvPr>
          <p:cNvSpPr txBox="1"/>
          <p:nvPr/>
        </p:nvSpPr>
        <p:spPr>
          <a:xfrm>
            <a:off x="111586" y="1127522"/>
            <a:ext cx="7635534" cy="1564531"/>
          </a:xfrm>
          <a:prstGeom prst="rect">
            <a:avLst/>
          </a:prstGeom>
          <a:noFill/>
        </p:spPr>
        <p:txBody>
          <a:bodyPr wrap="square" rtlCol="0">
            <a:spAutoFit/>
          </a:bodyPr>
          <a:lstStyle/>
          <a:p>
            <a:r>
              <a:rPr lang="en-GB" sz="1800" kern="1200" dirty="0">
                <a:solidFill>
                  <a:schemeClr val="tx2"/>
                </a:solidFill>
                <a:ea typeface="+mn-ea"/>
                <a:cs typeface="+mn-cs"/>
              </a:rPr>
              <a:t>February 2020 update to GP contract agreement</a:t>
            </a:r>
          </a:p>
          <a:p>
            <a:pPr marL="342900" lvl="0" indent="-342900">
              <a:lnSpc>
                <a:spcPct val="150000"/>
              </a:lnSpc>
              <a:buFont typeface="Arial" panose="020B0604020202020204" pitchFamily="34" charset="0"/>
              <a:buChar char="•"/>
            </a:pPr>
            <a:r>
              <a:rPr lang="en-GB" sz="1800" dirty="0">
                <a:solidFill>
                  <a:schemeClr val="tx2"/>
                </a:solidFill>
              </a:rPr>
              <a:t>Postnatal review should be done by a medical professional</a:t>
            </a:r>
            <a:endParaRPr lang="en-GB" dirty="0">
              <a:solidFill>
                <a:schemeClr val="tx2"/>
              </a:solidFill>
            </a:endParaRPr>
          </a:p>
          <a:p>
            <a:pPr marL="342900" lvl="0" indent="-342900">
              <a:lnSpc>
                <a:spcPct val="150000"/>
              </a:lnSpc>
              <a:buFont typeface="Arial" panose="020B0604020202020204" pitchFamily="34" charset="0"/>
              <a:buChar char="•"/>
            </a:pPr>
            <a:r>
              <a:rPr lang="en-GB" sz="1800" kern="1200" dirty="0">
                <a:solidFill>
                  <a:schemeClr val="tx2"/>
                </a:solidFill>
                <a:ea typeface="+mn-ea"/>
                <a:cs typeface="+mn-cs"/>
              </a:rPr>
              <a:t>This agreement updated and enhanced existing five-year GP contract </a:t>
            </a:r>
            <a:endParaRPr kumimoji="0" lang="en-GB" sz="1800" b="1" i="0" u="none" strike="noStrike" kern="1200" cap="none" spc="0" normalizeH="0" baseline="0" noProof="0" dirty="0">
              <a:ln>
                <a:noFill/>
              </a:ln>
              <a:solidFill>
                <a:schemeClr val="tx2"/>
              </a:solidFill>
              <a:effectLst/>
              <a:uLnTx/>
              <a:uFillTx/>
              <a:ea typeface="+mn-ea"/>
              <a:cs typeface="+mn-cs"/>
            </a:endParaRPr>
          </a:p>
          <a:p>
            <a:pPr marL="285750" indent="-285750">
              <a:lnSpc>
                <a:spcPct val="150000"/>
              </a:lnSpc>
              <a:buFont typeface="Arial" panose="020B0604020202020204" pitchFamily="34" charset="0"/>
              <a:buChar char="•"/>
            </a:pPr>
            <a:r>
              <a:rPr kumimoji="0" lang="en-GB" sz="1800" i="0" u="none" strike="noStrike" kern="1200" cap="none" spc="0" normalizeH="0" baseline="0" noProof="0" dirty="0">
                <a:ln>
                  <a:noFill/>
                </a:ln>
                <a:solidFill>
                  <a:schemeClr val="tx2"/>
                </a:solidFill>
                <a:effectLst/>
                <a:uLnTx/>
                <a:uFillTx/>
                <a:ea typeface="+mn-ea"/>
                <a:cs typeface="+mn-cs"/>
              </a:rPr>
              <a:t>Separate appointment to the 6-8 week baby review</a:t>
            </a:r>
          </a:p>
        </p:txBody>
      </p:sp>
    </p:spTree>
    <p:extLst>
      <p:ext uri="{BB962C8B-B14F-4D97-AF65-F5344CB8AC3E}">
        <p14:creationId xmlns:p14="http://schemas.microsoft.com/office/powerpoint/2010/main" val="1456495498"/>
      </p:ext>
    </p:extLst>
  </p:cSld>
  <p:clrMapOvr>
    <a:masterClrMapping/>
  </p:clrMapOvr>
</p:sld>
</file>

<file path=ppt/theme/theme1.xml><?xml version="1.0" encoding="utf-8"?>
<a:theme xmlns:a="http://schemas.openxmlformats.org/drawingml/2006/main" name="Office Theme">
  <a:themeElements>
    <a:clrScheme name="ICB palette 1">
      <a:dk1>
        <a:srgbClr val="0071BB"/>
      </a:dk1>
      <a:lt1>
        <a:srgbClr val="FFFFFF"/>
      </a:lt1>
      <a:dk2>
        <a:srgbClr val="000000"/>
      </a:dk2>
      <a:lt2>
        <a:srgbClr val="FFFFFF"/>
      </a:lt2>
      <a:accent1>
        <a:srgbClr val="4A66AC"/>
      </a:accent1>
      <a:accent2>
        <a:srgbClr val="629DD1"/>
      </a:accent2>
      <a:accent3>
        <a:srgbClr val="297FD5"/>
      </a:accent3>
      <a:accent4>
        <a:srgbClr val="7F8FA9"/>
      </a:accent4>
      <a:accent5>
        <a:srgbClr val="5AA2AE"/>
      </a:accent5>
      <a:accent6>
        <a:srgbClr val="9D90A0"/>
      </a:accent6>
      <a:hlink>
        <a:srgbClr val="0071BB"/>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C ICB presentation ARIAL" id="{26CC11E9-935C-E049-9F20-E7F118481C03}" vid="{024B229F-E77D-EF49-888E-7A4EA6A97997}"/>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CB palette 1">
      <a:dk1>
        <a:srgbClr val="0071BB"/>
      </a:dk1>
      <a:lt1>
        <a:srgbClr val="FFFFFF"/>
      </a:lt1>
      <a:dk2>
        <a:srgbClr val="000000"/>
      </a:dk2>
      <a:lt2>
        <a:srgbClr val="FFFFFF"/>
      </a:lt2>
      <a:accent1>
        <a:srgbClr val="4A66AC"/>
      </a:accent1>
      <a:accent2>
        <a:srgbClr val="629DD1"/>
      </a:accent2>
      <a:accent3>
        <a:srgbClr val="297FD5"/>
      </a:accent3>
      <a:accent4>
        <a:srgbClr val="7F8FA9"/>
      </a:accent4>
      <a:accent5>
        <a:srgbClr val="5AA2AE"/>
      </a:accent5>
      <a:accent6>
        <a:srgbClr val="9D90A0"/>
      </a:accent6>
      <a:hlink>
        <a:srgbClr val="0071BB"/>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C ICB presentation ARIAL" id="{26CC11E9-935C-E049-9F20-E7F118481C03}" vid="{024B229F-E77D-EF49-888E-7A4EA6A97997}"/>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2747163A79CA549BA683211348F2991" ma:contentTypeVersion="0" ma:contentTypeDescription="Create a new document." ma:contentTypeScope="" ma:versionID="c95c507c6007961e534c4d95a19d837c">
  <xsd:schema xmlns:xsd="http://www.w3.org/2001/XMLSchema" xmlns:xs="http://www.w3.org/2001/XMLSchema" xmlns:p="http://schemas.microsoft.com/office/2006/metadata/properties" xmlns:ns2="65f02511-e93c-461f-9019-cd992a25a150" targetNamespace="http://schemas.microsoft.com/office/2006/metadata/properties" ma:root="true" ma:fieldsID="607edf7f8d5df58292c600dff1829fc7" ns2:_="">
    <xsd:import namespace="65f02511-e93c-461f-9019-cd992a25a15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02511-e93c-461f-9019-cd992a25a15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65f02511-e93c-461f-9019-cd992a25a150">NECS-740689236-356</_dlc_DocId>
    <_dlc_DocIdUrl xmlns="65f02511-e93c-461f-9019-cd992a25a150">
      <Url>https://collab.necsu.nhs.uk/work/ICBCommsHub/_layouts/15/DocIdRedir.aspx?ID=NECS-740689236-356</Url>
      <Description>NECS-740689236-356</Description>
    </_dlc_DocIdUrl>
  </documentManagement>
</p:properties>
</file>

<file path=customXml/itemProps1.xml><?xml version="1.0" encoding="utf-8"?>
<ds:datastoreItem xmlns:ds="http://schemas.openxmlformats.org/officeDocument/2006/customXml" ds:itemID="{9C92840E-AB0A-4BEB-8CC2-4A201D2FA3D9}">
  <ds:schemaRefs>
    <ds:schemaRef ds:uri="http://schemas.microsoft.com/sharepoint/v3/contenttype/forms"/>
  </ds:schemaRefs>
</ds:datastoreItem>
</file>

<file path=customXml/itemProps2.xml><?xml version="1.0" encoding="utf-8"?>
<ds:datastoreItem xmlns:ds="http://schemas.openxmlformats.org/officeDocument/2006/customXml" ds:itemID="{91BB9676-5D10-477C-B39F-0F9190865EBD}">
  <ds:schemaRefs>
    <ds:schemaRef ds:uri="http://schemas.microsoft.com/sharepoint/events"/>
  </ds:schemaRefs>
</ds:datastoreItem>
</file>

<file path=customXml/itemProps3.xml><?xml version="1.0" encoding="utf-8"?>
<ds:datastoreItem xmlns:ds="http://schemas.openxmlformats.org/officeDocument/2006/customXml" ds:itemID="{E18BAC44-0475-48AE-B335-11ECA2614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02511-e93c-461f-9019-cd992a25a1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21118FE-4041-4AD6-B59C-9ED5B597D467}">
  <ds:schemaRefs>
    <ds:schemaRef ds:uri="http://schemas.microsoft.com/office/2006/metadata/properties"/>
    <ds:schemaRef ds:uri="http://schemas.microsoft.com/office/infopath/2007/PartnerControls"/>
    <ds:schemaRef ds:uri="65f02511-e93c-461f-9019-cd992a25a150"/>
  </ds:schemaRefs>
</ds:datastoreItem>
</file>

<file path=docProps/app.xml><?xml version="1.0" encoding="utf-8"?>
<Properties xmlns="http://schemas.openxmlformats.org/officeDocument/2006/extended-properties" xmlns:vt="http://schemas.openxmlformats.org/officeDocument/2006/docPropsVTypes">
  <Template>NENC ICB presentation ARIAL</Template>
  <TotalTime>16650</TotalTime>
  <Words>1989</Words>
  <Application>Microsoft Office PowerPoint</Application>
  <PresentationFormat>On-screen Show (4:3)</PresentationFormat>
  <Paragraphs>167</Paragraphs>
  <Slides>17</Slides>
  <Notes>11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Calibri Light</vt:lpstr>
      <vt:lpstr>Symbol</vt:lpstr>
      <vt:lpstr>Office Theme</vt:lpstr>
      <vt:lpstr>Custom Design</vt:lpstr>
      <vt:lpstr>2_Office Theme</vt:lpstr>
      <vt:lpstr>1_Office Theme</vt:lpstr>
      <vt:lpstr>The North East &amp; North Cumbria 6-8 Week Postnatal Maternal Health Review </vt:lpstr>
      <vt:lpstr>Aims</vt:lpstr>
      <vt:lpstr>NENC Reproductive Health</vt:lpstr>
      <vt:lpstr>PowerPoint Presentation</vt:lpstr>
      <vt:lpstr>Role of NENC Public Health Prevention in Maternity</vt:lpstr>
      <vt:lpstr>  </vt:lpstr>
      <vt:lpstr>  </vt:lpstr>
      <vt:lpstr>Women and birthing peoples feedback in North Cumbria (2022)</vt:lpstr>
      <vt:lpstr>  </vt:lpstr>
      <vt:lpstr>  </vt:lpstr>
      <vt:lpstr>  </vt:lpstr>
      <vt:lpstr>  </vt:lpstr>
      <vt:lpstr>  </vt:lpstr>
      <vt:lpstr>In conclusion</vt:lpstr>
      <vt:lpstr>PowerPoint Presentation</vt:lpstr>
      <vt:lpstr>PowerPoint Presentation</vt:lpstr>
      <vt:lpstr>Resources:</vt:lpstr>
    </vt:vector>
  </TitlesOfParts>
  <Company>NECS 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HUSCROFT, Lucy (NHS NORTH OF ENGLAND COMMISSIONING SUPPORT UNIT)</dc:creator>
  <cp:lastModifiedBy>SHARMEEN, Anisah (NHS NORTH EAST AND NORTH CUMBRIA ICB - 16C)</cp:lastModifiedBy>
  <cp:revision>41</cp:revision>
  <dcterms:created xsi:type="dcterms:W3CDTF">2023-08-04T13:21:38Z</dcterms:created>
  <dcterms:modified xsi:type="dcterms:W3CDTF">2023-10-18T12:27:56Z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0x01010052747163A79CA549BA683211348F2991</vt:lpwstr>
  </property>
  <property fmtid="{D5CDD505-2E9C-101B-9397-08002B2CF9AE}" pid="3" name="_dlc_DocIdItemGuid">
    <vt:lpwstr>81210278-6f1c-4766-aab1-4d590bb7f519</vt:lpwstr>
  </property>
</Properties>
</file>