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97" r:id="rId3"/>
    <p:sldId id="369" r:id="rId4"/>
    <p:sldId id="371" r:id="rId5"/>
    <p:sldId id="375" r:id="rId6"/>
    <p:sldId id="374" r:id="rId7"/>
    <p:sldId id="376" r:id="rId8"/>
    <p:sldId id="377" r:id="rId9"/>
    <p:sldId id="380" r:id="rId10"/>
    <p:sldId id="3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56D40-8AD7-DE48-8BE8-4F1C0B25B748}" v="977" dt="2023-10-08T09:20:14.711"/>
    <p1510:client id="{9A99EA93-3D4D-93FD-5E68-349D319081E6}" v="9" dt="2023-10-08T09:17:01.9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3832" autoAdjust="0"/>
  </p:normalViewPr>
  <p:slideViewPr>
    <p:cSldViewPr snapToGrid="0">
      <p:cViewPr varScale="1">
        <p:scale>
          <a:sx n="62" d="100"/>
          <a:sy n="62" d="100"/>
        </p:scale>
        <p:origin x="1032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4BED3F-DDF1-CF48-B88B-CA5EBDA2EF3C}" type="doc">
      <dgm:prSet loTypeId="urn:microsoft.com/office/officeart/2005/8/layout/venn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A8076C-9420-134C-B089-6778F9AE39C2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GB" dirty="0"/>
            <a:t>Anxiety and depression</a:t>
          </a:r>
        </a:p>
      </dgm:t>
    </dgm:pt>
    <dgm:pt modelId="{E43B31D6-AF42-DE45-ABD0-DB40A1797BFB}" type="parTrans" cxnId="{BD278418-1F33-2640-95BC-D5A49A97BB1E}">
      <dgm:prSet/>
      <dgm:spPr/>
      <dgm:t>
        <a:bodyPr/>
        <a:lstStyle/>
        <a:p>
          <a:endParaRPr lang="en-GB"/>
        </a:p>
      </dgm:t>
    </dgm:pt>
    <dgm:pt modelId="{33ED8DB2-CD90-0041-8610-7502CC3300E4}" type="sibTrans" cxnId="{BD278418-1F33-2640-95BC-D5A49A97BB1E}">
      <dgm:prSet/>
      <dgm:spPr/>
      <dgm:t>
        <a:bodyPr/>
        <a:lstStyle/>
        <a:p>
          <a:endParaRPr lang="en-GB"/>
        </a:p>
      </dgm:t>
    </dgm:pt>
    <dgm:pt modelId="{564DDEB5-E6E2-2449-AA67-7BD07573248D}">
      <dgm:prSet/>
      <dgm:spPr/>
      <dgm:t>
        <a:bodyPr/>
        <a:lstStyle/>
        <a:p>
          <a:r>
            <a:rPr lang="en-GB" dirty="0"/>
            <a:t>Autism and ADHD</a:t>
          </a:r>
        </a:p>
      </dgm:t>
    </dgm:pt>
    <dgm:pt modelId="{1E277A9C-4B1D-FB40-94C1-BB21378B5209}" type="parTrans" cxnId="{9A38ED1D-1035-9B4E-B871-73E068F46D83}">
      <dgm:prSet/>
      <dgm:spPr/>
      <dgm:t>
        <a:bodyPr/>
        <a:lstStyle/>
        <a:p>
          <a:endParaRPr lang="en-GB"/>
        </a:p>
      </dgm:t>
    </dgm:pt>
    <dgm:pt modelId="{0C347FFD-2750-CD4F-BFC5-F65F59458022}" type="sibTrans" cxnId="{9A38ED1D-1035-9B4E-B871-73E068F46D83}">
      <dgm:prSet/>
      <dgm:spPr/>
      <dgm:t>
        <a:bodyPr/>
        <a:lstStyle/>
        <a:p>
          <a:endParaRPr lang="en-GB"/>
        </a:p>
      </dgm:t>
    </dgm:pt>
    <dgm:pt modelId="{846E075F-0FD2-1044-8678-761B5484BFEE}">
      <dgm:prSet/>
      <dgm:spPr/>
      <dgm:t>
        <a:bodyPr/>
        <a:lstStyle/>
        <a:p>
          <a:r>
            <a:rPr lang="en-GB" dirty="0"/>
            <a:t>Bowel disorders</a:t>
          </a:r>
        </a:p>
      </dgm:t>
    </dgm:pt>
    <dgm:pt modelId="{A9689F07-11A0-6E44-B24F-D1FFB1C89CFE}" type="parTrans" cxnId="{6F7AEF92-84B8-784F-A71C-98E951371D28}">
      <dgm:prSet/>
      <dgm:spPr/>
      <dgm:t>
        <a:bodyPr/>
        <a:lstStyle/>
        <a:p>
          <a:endParaRPr lang="en-GB"/>
        </a:p>
      </dgm:t>
    </dgm:pt>
    <dgm:pt modelId="{9A093A7C-BA75-6F46-B91A-F2D5E4578173}" type="sibTrans" cxnId="{6F7AEF92-84B8-784F-A71C-98E951371D28}">
      <dgm:prSet/>
      <dgm:spPr/>
      <dgm:t>
        <a:bodyPr/>
        <a:lstStyle/>
        <a:p>
          <a:endParaRPr lang="en-GB"/>
        </a:p>
      </dgm:t>
    </dgm:pt>
    <dgm:pt modelId="{410A6C5E-69B8-C448-93B0-C788A4730225}">
      <dgm:prSet/>
      <dgm:spPr/>
      <dgm:t>
        <a:bodyPr/>
        <a:lstStyle/>
        <a:p>
          <a:r>
            <a:rPr lang="en-GB" dirty="0"/>
            <a:t>Bladder disorders</a:t>
          </a:r>
        </a:p>
      </dgm:t>
    </dgm:pt>
    <dgm:pt modelId="{C970EB19-F57A-6B43-95B1-0891E36E7E80}" type="parTrans" cxnId="{D6D423AE-CC1F-354D-B1CB-880B23BFE26E}">
      <dgm:prSet/>
      <dgm:spPr/>
      <dgm:t>
        <a:bodyPr/>
        <a:lstStyle/>
        <a:p>
          <a:endParaRPr lang="en-GB"/>
        </a:p>
      </dgm:t>
    </dgm:pt>
    <dgm:pt modelId="{CA471C19-AF16-764A-8720-15475EA9678B}" type="sibTrans" cxnId="{D6D423AE-CC1F-354D-B1CB-880B23BFE26E}">
      <dgm:prSet/>
      <dgm:spPr/>
      <dgm:t>
        <a:bodyPr/>
        <a:lstStyle/>
        <a:p>
          <a:endParaRPr lang="en-GB"/>
        </a:p>
      </dgm:t>
    </dgm:pt>
    <dgm:pt modelId="{999D169E-FE87-264D-A3AC-4E1C0344119D}">
      <dgm:prSet/>
      <dgm:spPr/>
      <dgm:t>
        <a:bodyPr/>
        <a:lstStyle/>
        <a:p>
          <a:r>
            <a:rPr lang="en-GB" dirty="0"/>
            <a:t>Pelvic organ prolapse</a:t>
          </a:r>
        </a:p>
      </dgm:t>
    </dgm:pt>
    <dgm:pt modelId="{C69168CA-C4D3-DC4F-8499-92C3BC9210D1}" type="parTrans" cxnId="{F7C98EFD-CEFB-2C42-8C15-5B78EF0D86BF}">
      <dgm:prSet/>
      <dgm:spPr/>
      <dgm:t>
        <a:bodyPr/>
        <a:lstStyle/>
        <a:p>
          <a:endParaRPr lang="en-GB"/>
        </a:p>
      </dgm:t>
    </dgm:pt>
    <dgm:pt modelId="{F4F6CE27-DE42-3146-A298-CBB351A83B5C}" type="sibTrans" cxnId="{F7C98EFD-CEFB-2C42-8C15-5B78EF0D86BF}">
      <dgm:prSet/>
      <dgm:spPr/>
      <dgm:t>
        <a:bodyPr/>
        <a:lstStyle/>
        <a:p>
          <a:endParaRPr lang="en-GB"/>
        </a:p>
      </dgm:t>
    </dgm:pt>
    <dgm:pt modelId="{566FBE73-B98B-BB44-A76F-9C7B26FA0B83}">
      <dgm:prSet/>
      <dgm:spPr/>
      <dgm:t>
        <a:bodyPr/>
        <a:lstStyle/>
        <a:p>
          <a:r>
            <a:rPr lang="en-GB" dirty="0"/>
            <a:t>Difficult pregnancies</a:t>
          </a:r>
        </a:p>
      </dgm:t>
    </dgm:pt>
    <dgm:pt modelId="{ABEA26D8-E0AB-C741-8876-93FE2DA3E813}" type="parTrans" cxnId="{989F7363-372D-E248-8012-E0C13CB95419}">
      <dgm:prSet/>
      <dgm:spPr/>
      <dgm:t>
        <a:bodyPr/>
        <a:lstStyle/>
        <a:p>
          <a:endParaRPr lang="en-GB"/>
        </a:p>
      </dgm:t>
    </dgm:pt>
    <dgm:pt modelId="{EBC95C19-7562-2240-8912-22761A3D2497}" type="sibTrans" cxnId="{989F7363-372D-E248-8012-E0C13CB95419}">
      <dgm:prSet/>
      <dgm:spPr/>
      <dgm:t>
        <a:bodyPr/>
        <a:lstStyle/>
        <a:p>
          <a:endParaRPr lang="en-GB"/>
        </a:p>
      </dgm:t>
    </dgm:pt>
    <dgm:pt modelId="{5296005A-8F1B-A641-8601-C06B6B615B7C}" type="pres">
      <dgm:prSet presAssocID="{884BED3F-DDF1-CF48-B88B-CA5EBDA2EF3C}" presName="Name0" presStyleCnt="0">
        <dgm:presLayoutVars>
          <dgm:dir/>
          <dgm:resizeHandles val="exact"/>
        </dgm:presLayoutVars>
      </dgm:prSet>
      <dgm:spPr/>
    </dgm:pt>
    <dgm:pt modelId="{15B442AF-4993-894E-84F6-CF8667F0137B}" type="pres">
      <dgm:prSet presAssocID="{06A8076C-9420-134C-B089-6778F9AE39C2}" presName="Name5" presStyleLbl="vennNode1" presStyleIdx="0" presStyleCnt="6">
        <dgm:presLayoutVars>
          <dgm:bulletEnabled val="1"/>
        </dgm:presLayoutVars>
      </dgm:prSet>
      <dgm:spPr/>
    </dgm:pt>
    <dgm:pt modelId="{9931383C-69EC-F144-9E78-3AF5227CAE1E}" type="pres">
      <dgm:prSet presAssocID="{33ED8DB2-CD90-0041-8610-7502CC3300E4}" presName="space" presStyleCnt="0"/>
      <dgm:spPr/>
    </dgm:pt>
    <dgm:pt modelId="{42EEBF4F-F781-604C-9893-50080F31DCAF}" type="pres">
      <dgm:prSet presAssocID="{564DDEB5-E6E2-2449-AA67-7BD07573248D}" presName="Name5" presStyleLbl="vennNode1" presStyleIdx="1" presStyleCnt="6">
        <dgm:presLayoutVars>
          <dgm:bulletEnabled val="1"/>
        </dgm:presLayoutVars>
      </dgm:prSet>
      <dgm:spPr/>
    </dgm:pt>
    <dgm:pt modelId="{2B3285A9-7BB2-5246-9E49-ABB98AE38ABE}" type="pres">
      <dgm:prSet presAssocID="{0C347FFD-2750-CD4F-BFC5-F65F59458022}" presName="space" presStyleCnt="0"/>
      <dgm:spPr/>
    </dgm:pt>
    <dgm:pt modelId="{DE70BCF3-67E9-AA45-A3AF-C374BCAB4FB2}" type="pres">
      <dgm:prSet presAssocID="{846E075F-0FD2-1044-8678-761B5484BFEE}" presName="Name5" presStyleLbl="vennNode1" presStyleIdx="2" presStyleCnt="6">
        <dgm:presLayoutVars>
          <dgm:bulletEnabled val="1"/>
        </dgm:presLayoutVars>
      </dgm:prSet>
      <dgm:spPr/>
    </dgm:pt>
    <dgm:pt modelId="{46F2B8B4-4F0E-734D-96FE-ABFE594AD1B3}" type="pres">
      <dgm:prSet presAssocID="{9A093A7C-BA75-6F46-B91A-F2D5E4578173}" presName="space" presStyleCnt="0"/>
      <dgm:spPr/>
    </dgm:pt>
    <dgm:pt modelId="{76CBEA69-3D9B-F648-ADD8-E36FC7885B98}" type="pres">
      <dgm:prSet presAssocID="{410A6C5E-69B8-C448-93B0-C788A4730225}" presName="Name5" presStyleLbl="vennNode1" presStyleIdx="3" presStyleCnt="6">
        <dgm:presLayoutVars>
          <dgm:bulletEnabled val="1"/>
        </dgm:presLayoutVars>
      </dgm:prSet>
      <dgm:spPr/>
    </dgm:pt>
    <dgm:pt modelId="{DCF8BD24-2F22-2B4E-8A74-10310540611F}" type="pres">
      <dgm:prSet presAssocID="{CA471C19-AF16-764A-8720-15475EA9678B}" presName="space" presStyleCnt="0"/>
      <dgm:spPr/>
    </dgm:pt>
    <dgm:pt modelId="{9C620E1A-0C5C-C44A-A034-DC79D3E93B02}" type="pres">
      <dgm:prSet presAssocID="{999D169E-FE87-264D-A3AC-4E1C0344119D}" presName="Name5" presStyleLbl="vennNode1" presStyleIdx="4" presStyleCnt="6">
        <dgm:presLayoutVars>
          <dgm:bulletEnabled val="1"/>
        </dgm:presLayoutVars>
      </dgm:prSet>
      <dgm:spPr/>
    </dgm:pt>
    <dgm:pt modelId="{BD18BB5E-63D1-A741-9981-75C8652B619C}" type="pres">
      <dgm:prSet presAssocID="{F4F6CE27-DE42-3146-A298-CBB351A83B5C}" presName="space" presStyleCnt="0"/>
      <dgm:spPr/>
    </dgm:pt>
    <dgm:pt modelId="{1A8A254A-5570-3D4D-A140-E9919EC69560}" type="pres">
      <dgm:prSet presAssocID="{566FBE73-B98B-BB44-A76F-9C7B26FA0B83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BD278418-1F33-2640-95BC-D5A49A97BB1E}" srcId="{884BED3F-DDF1-CF48-B88B-CA5EBDA2EF3C}" destId="{06A8076C-9420-134C-B089-6778F9AE39C2}" srcOrd="0" destOrd="0" parTransId="{E43B31D6-AF42-DE45-ABD0-DB40A1797BFB}" sibTransId="{33ED8DB2-CD90-0041-8610-7502CC3300E4}"/>
    <dgm:cxn modelId="{9A38ED1D-1035-9B4E-B871-73E068F46D83}" srcId="{884BED3F-DDF1-CF48-B88B-CA5EBDA2EF3C}" destId="{564DDEB5-E6E2-2449-AA67-7BD07573248D}" srcOrd="1" destOrd="0" parTransId="{1E277A9C-4B1D-FB40-94C1-BB21378B5209}" sibTransId="{0C347FFD-2750-CD4F-BFC5-F65F59458022}"/>
    <dgm:cxn modelId="{B04BD65E-FA04-6D40-B38A-B51DFA6772D6}" type="presOf" srcId="{566FBE73-B98B-BB44-A76F-9C7B26FA0B83}" destId="{1A8A254A-5570-3D4D-A140-E9919EC69560}" srcOrd="0" destOrd="0" presId="urn:microsoft.com/office/officeart/2005/8/layout/venn3"/>
    <dgm:cxn modelId="{989F7363-372D-E248-8012-E0C13CB95419}" srcId="{884BED3F-DDF1-CF48-B88B-CA5EBDA2EF3C}" destId="{566FBE73-B98B-BB44-A76F-9C7B26FA0B83}" srcOrd="5" destOrd="0" parTransId="{ABEA26D8-E0AB-C741-8876-93FE2DA3E813}" sibTransId="{EBC95C19-7562-2240-8912-22761A3D2497}"/>
    <dgm:cxn modelId="{AD1ECC82-26C2-4841-A139-B8F999CDDBEE}" type="presOf" srcId="{06A8076C-9420-134C-B089-6778F9AE39C2}" destId="{15B442AF-4993-894E-84F6-CF8667F0137B}" srcOrd="0" destOrd="0" presId="urn:microsoft.com/office/officeart/2005/8/layout/venn3"/>
    <dgm:cxn modelId="{6F7AEF92-84B8-784F-A71C-98E951371D28}" srcId="{884BED3F-DDF1-CF48-B88B-CA5EBDA2EF3C}" destId="{846E075F-0FD2-1044-8678-761B5484BFEE}" srcOrd="2" destOrd="0" parTransId="{A9689F07-11A0-6E44-B24F-D1FFB1C89CFE}" sibTransId="{9A093A7C-BA75-6F46-B91A-F2D5E4578173}"/>
    <dgm:cxn modelId="{9A81239D-C050-B84E-B20F-0E15428ABD98}" type="presOf" srcId="{410A6C5E-69B8-C448-93B0-C788A4730225}" destId="{76CBEA69-3D9B-F648-ADD8-E36FC7885B98}" srcOrd="0" destOrd="0" presId="urn:microsoft.com/office/officeart/2005/8/layout/venn3"/>
    <dgm:cxn modelId="{08696CAA-0232-4B4E-892B-835BF43C386D}" type="presOf" srcId="{884BED3F-DDF1-CF48-B88B-CA5EBDA2EF3C}" destId="{5296005A-8F1B-A641-8601-C06B6B615B7C}" srcOrd="0" destOrd="0" presId="urn:microsoft.com/office/officeart/2005/8/layout/venn3"/>
    <dgm:cxn modelId="{D6D423AE-CC1F-354D-B1CB-880B23BFE26E}" srcId="{884BED3F-DDF1-CF48-B88B-CA5EBDA2EF3C}" destId="{410A6C5E-69B8-C448-93B0-C788A4730225}" srcOrd="3" destOrd="0" parTransId="{C970EB19-F57A-6B43-95B1-0891E36E7E80}" sibTransId="{CA471C19-AF16-764A-8720-15475EA9678B}"/>
    <dgm:cxn modelId="{1D1FA7AF-4943-F947-A83A-99809D63D1CB}" type="presOf" srcId="{999D169E-FE87-264D-A3AC-4E1C0344119D}" destId="{9C620E1A-0C5C-C44A-A034-DC79D3E93B02}" srcOrd="0" destOrd="0" presId="urn:microsoft.com/office/officeart/2005/8/layout/venn3"/>
    <dgm:cxn modelId="{FC3ECDE2-30DC-1045-8C5D-822423192761}" type="presOf" srcId="{846E075F-0FD2-1044-8678-761B5484BFEE}" destId="{DE70BCF3-67E9-AA45-A3AF-C374BCAB4FB2}" srcOrd="0" destOrd="0" presId="urn:microsoft.com/office/officeart/2005/8/layout/venn3"/>
    <dgm:cxn modelId="{DCCE16EB-7670-CC41-9272-9B9A3BBF7358}" type="presOf" srcId="{564DDEB5-E6E2-2449-AA67-7BD07573248D}" destId="{42EEBF4F-F781-604C-9893-50080F31DCAF}" srcOrd="0" destOrd="0" presId="urn:microsoft.com/office/officeart/2005/8/layout/venn3"/>
    <dgm:cxn modelId="{F7C98EFD-CEFB-2C42-8C15-5B78EF0D86BF}" srcId="{884BED3F-DDF1-CF48-B88B-CA5EBDA2EF3C}" destId="{999D169E-FE87-264D-A3AC-4E1C0344119D}" srcOrd="4" destOrd="0" parTransId="{C69168CA-C4D3-DC4F-8499-92C3BC9210D1}" sibTransId="{F4F6CE27-DE42-3146-A298-CBB351A83B5C}"/>
    <dgm:cxn modelId="{B26F2F8A-C5EB-5445-8664-62D946275A97}" type="presParOf" srcId="{5296005A-8F1B-A641-8601-C06B6B615B7C}" destId="{15B442AF-4993-894E-84F6-CF8667F0137B}" srcOrd="0" destOrd="0" presId="urn:microsoft.com/office/officeart/2005/8/layout/venn3"/>
    <dgm:cxn modelId="{89D94FF0-F95F-2343-B0F8-F839A6FCE44B}" type="presParOf" srcId="{5296005A-8F1B-A641-8601-C06B6B615B7C}" destId="{9931383C-69EC-F144-9E78-3AF5227CAE1E}" srcOrd="1" destOrd="0" presId="urn:microsoft.com/office/officeart/2005/8/layout/venn3"/>
    <dgm:cxn modelId="{92E91F18-2AD6-3341-BE57-002D1F96AD62}" type="presParOf" srcId="{5296005A-8F1B-A641-8601-C06B6B615B7C}" destId="{42EEBF4F-F781-604C-9893-50080F31DCAF}" srcOrd="2" destOrd="0" presId="urn:microsoft.com/office/officeart/2005/8/layout/venn3"/>
    <dgm:cxn modelId="{D6CAC307-2AB7-9045-8919-E36BDD258961}" type="presParOf" srcId="{5296005A-8F1B-A641-8601-C06B6B615B7C}" destId="{2B3285A9-7BB2-5246-9E49-ABB98AE38ABE}" srcOrd="3" destOrd="0" presId="urn:microsoft.com/office/officeart/2005/8/layout/venn3"/>
    <dgm:cxn modelId="{2A63CBFF-A5A1-354E-A08F-DA005998E6DB}" type="presParOf" srcId="{5296005A-8F1B-A641-8601-C06B6B615B7C}" destId="{DE70BCF3-67E9-AA45-A3AF-C374BCAB4FB2}" srcOrd="4" destOrd="0" presId="urn:microsoft.com/office/officeart/2005/8/layout/venn3"/>
    <dgm:cxn modelId="{BA39E24E-2238-4348-85A6-3BA6A1829072}" type="presParOf" srcId="{5296005A-8F1B-A641-8601-C06B6B615B7C}" destId="{46F2B8B4-4F0E-734D-96FE-ABFE594AD1B3}" srcOrd="5" destOrd="0" presId="urn:microsoft.com/office/officeart/2005/8/layout/venn3"/>
    <dgm:cxn modelId="{B7A34BF6-5E67-FA45-9BE7-563CF4B93B9D}" type="presParOf" srcId="{5296005A-8F1B-A641-8601-C06B6B615B7C}" destId="{76CBEA69-3D9B-F648-ADD8-E36FC7885B98}" srcOrd="6" destOrd="0" presId="urn:microsoft.com/office/officeart/2005/8/layout/venn3"/>
    <dgm:cxn modelId="{76822DA1-1EDA-E248-8147-99E517DD6161}" type="presParOf" srcId="{5296005A-8F1B-A641-8601-C06B6B615B7C}" destId="{DCF8BD24-2F22-2B4E-8A74-10310540611F}" srcOrd="7" destOrd="0" presId="urn:microsoft.com/office/officeart/2005/8/layout/venn3"/>
    <dgm:cxn modelId="{A0684F6F-01A0-AC43-8B0A-D64165AC54C6}" type="presParOf" srcId="{5296005A-8F1B-A641-8601-C06B6B615B7C}" destId="{9C620E1A-0C5C-C44A-A034-DC79D3E93B02}" srcOrd="8" destOrd="0" presId="urn:microsoft.com/office/officeart/2005/8/layout/venn3"/>
    <dgm:cxn modelId="{F532F19D-A1CB-4F4F-825B-630DB353F651}" type="presParOf" srcId="{5296005A-8F1B-A641-8601-C06B6B615B7C}" destId="{BD18BB5E-63D1-A741-9981-75C8652B619C}" srcOrd="9" destOrd="0" presId="urn:microsoft.com/office/officeart/2005/8/layout/venn3"/>
    <dgm:cxn modelId="{DAB9CD0C-CBAA-7744-97FA-6127A6F1C239}" type="presParOf" srcId="{5296005A-8F1B-A641-8601-C06B6B615B7C}" destId="{1A8A254A-5570-3D4D-A140-E9919EC69560}" srcOrd="10" destOrd="0" presId="urn:microsoft.com/office/officeart/2005/8/layout/venn3"/>
  </dgm:cxnLst>
  <dgm:bg/>
  <dgm:whole>
    <a:ln w="38100">
      <a:solidFill>
        <a:schemeClr val="accent5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7A31F-6C79-2F4B-B3EA-64410B6DC969}" type="doc">
      <dgm:prSet loTypeId="urn:microsoft.com/office/officeart/2005/8/layout/vList2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6B136245-1B8A-5B44-84FE-71D65805B39C}">
      <dgm:prSet/>
      <dgm:spPr/>
      <dgm:t>
        <a:bodyPr/>
        <a:lstStyle/>
        <a:p>
          <a:r>
            <a:rPr lang="en-GB" dirty="0"/>
            <a:t>To measure the burden of </a:t>
          </a:r>
          <a:r>
            <a:rPr lang="en-GB" dirty="0" err="1"/>
            <a:t>hEDS</a:t>
          </a:r>
          <a:r>
            <a:rPr lang="en-GB" dirty="0"/>
            <a:t>/HSD</a:t>
          </a:r>
        </a:p>
      </dgm:t>
    </dgm:pt>
    <dgm:pt modelId="{6066FCE6-D8D7-C445-AB14-FF816157917F}" type="parTrans" cxnId="{E6E122CA-A79A-6741-A132-A2BAB27DC9AE}">
      <dgm:prSet/>
      <dgm:spPr/>
      <dgm:t>
        <a:bodyPr/>
        <a:lstStyle/>
        <a:p>
          <a:endParaRPr lang="en-GB"/>
        </a:p>
      </dgm:t>
    </dgm:pt>
    <dgm:pt modelId="{501C5E40-517B-1B40-90F0-D3F748977564}" type="sibTrans" cxnId="{E6E122CA-A79A-6741-A132-A2BAB27DC9AE}">
      <dgm:prSet/>
      <dgm:spPr/>
      <dgm:t>
        <a:bodyPr/>
        <a:lstStyle/>
        <a:p>
          <a:endParaRPr lang="en-GB"/>
        </a:p>
      </dgm:t>
    </dgm:pt>
    <dgm:pt modelId="{ADE124FC-236C-9447-A979-62BBB12005D4}">
      <dgm:prSet/>
      <dgm:spPr/>
      <dgm:t>
        <a:bodyPr/>
        <a:lstStyle/>
        <a:p>
          <a:r>
            <a:rPr lang="en-GB"/>
            <a:t>Prevalence reported in primary care</a:t>
          </a:r>
        </a:p>
      </dgm:t>
    </dgm:pt>
    <dgm:pt modelId="{1DB6AECC-6438-9849-82C5-867AF905ADD6}" type="parTrans" cxnId="{79DA9A52-5788-204D-B3F4-DE5F9853080D}">
      <dgm:prSet/>
      <dgm:spPr/>
      <dgm:t>
        <a:bodyPr/>
        <a:lstStyle/>
        <a:p>
          <a:endParaRPr lang="en-GB"/>
        </a:p>
      </dgm:t>
    </dgm:pt>
    <dgm:pt modelId="{DF1BB798-C75F-C043-9C5F-962E4AFEA88C}" type="sibTrans" cxnId="{79DA9A52-5788-204D-B3F4-DE5F9853080D}">
      <dgm:prSet/>
      <dgm:spPr/>
      <dgm:t>
        <a:bodyPr/>
        <a:lstStyle/>
        <a:p>
          <a:endParaRPr lang="en-GB"/>
        </a:p>
      </dgm:t>
    </dgm:pt>
    <dgm:pt modelId="{FE893D54-9C92-B94A-8142-E622B5C05CDA}">
      <dgm:prSet/>
      <dgm:spPr/>
      <dgm:t>
        <a:bodyPr/>
        <a:lstStyle/>
        <a:p>
          <a:r>
            <a:rPr lang="en-GB"/>
            <a:t>Pattern of service use across healthcare</a:t>
          </a:r>
        </a:p>
      </dgm:t>
    </dgm:pt>
    <dgm:pt modelId="{FFA4DADD-E471-294C-88E8-182FE1409BE3}" type="parTrans" cxnId="{5C13A100-F2A6-7A4E-9561-B4F85F4BEB74}">
      <dgm:prSet/>
      <dgm:spPr/>
      <dgm:t>
        <a:bodyPr/>
        <a:lstStyle/>
        <a:p>
          <a:endParaRPr lang="en-GB"/>
        </a:p>
      </dgm:t>
    </dgm:pt>
    <dgm:pt modelId="{F134B524-AE6A-ED4F-9BA9-513E169AF4F7}" type="sibTrans" cxnId="{5C13A100-F2A6-7A4E-9561-B4F85F4BEB74}">
      <dgm:prSet/>
      <dgm:spPr/>
      <dgm:t>
        <a:bodyPr/>
        <a:lstStyle/>
        <a:p>
          <a:endParaRPr lang="en-GB"/>
        </a:p>
      </dgm:t>
    </dgm:pt>
    <dgm:pt modelId="{FED82382-A363-3447-9D82-B9972D6C63BF}">
      <dgm:prSet/>
      <dgm:spPr/>
      <dgm:t>
        <a:bodyPr/>
        <a:lstStyle/>
        <a:p>
          <a:r>
            <a:rPr lang="en-GB"/>
            <a:t>Costs of service use across healthcare</a:t>
          </a:r>
        </a:p>
      </dgm:t>
    </dgm:pt>
    <dgm:pt modelId="{8800C941-DDAB-1C41-A02D-D37C41A64B0F}" type="parTrans" cxnId="{6DCF8578-A8F4-0849-8E4E-299FDC896744}">
      <dgm:prSet/>
      <dgm:spPr/>
      <dgm:t>
        <a:bodyPr/>
        <a:lstStyle/>
        <a:p>
          <a:endParaRPr lang="en-GB"/>
        </a:p>
      </dgm:t>
    </dgm:pt>
    <dgm:pt modelId="{23476664-4F9A-D344-A3C0-C3E626637D8D}" type="sibTrans" cxnId="{6DCF8578-A8F4-0849-8E4E-299FDC896744}">
      <dgm:prSet/>
      <dgm:spPr/>
      <dgm:t>
        <a:bodyPr/>
        <a:lstStyle/>
        <a:p>
          <a:endParaRPr lang="en-GB"/>
        </a:p>
      </dgm:t>
    </dgm:pt>
    <dgm:pt modelId="{CF5FA1A2-13A7-074C-960F-233FFC946361}" type="pres">
      <dgm:prSet presAssocID="{EE17A31F-6C79-2F4B-B3EA-64410B6DC969}" presName="linear" presStyleCnt="0">
        <dgm:presLayoutVars>
          <dgm:animLvl val="lvl"/>
          <dgm:resizeHandles val="exact"/>
        </dgm:presLayoutVars>
      </dgm:prSet>
      <dgm:spPr/>
    </dgm:pt>
    <dgm:pt modelId="{85CAB2DF-3E22-7945-8CE8-D5864AE92404}" type="pres">
      <dgm:prSet presAssocID="{6B136245-1B8A-5B44-84FE-71D65805B39C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05A5805-67E7-1E41-897D-9B96B209C849}" type="pres">
      <dgm:prSet presAssocID="{501C5E40-517B-1B40-90F0-D3F748977564}" presName="spacer" presStyleCnt="0"/>
      <dgm:spPr/>
    </dgm:pt>
    <dgm:pt modelId="{6142993B-3407-1042-8516-DDEC29B8F2D8}" type="pres">
      <dgm:prSet presAssocID="{ADE124FC-236C-9447-A979-62BBB12005D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C1F4359-2D1E-A94A-A909-0E7F1CBBFAA7}" type="pres">
      <dgm:prSet presAssocID="{DF1BB798-C75F-C043-9C5F-962E4AFEA88C}" presName="spacer" presStyleCnt="0"/>
      <dgm:spPr/>
    </dgm:pt>
    <dgm:pt modelId="{14851994-F9D5-794A-BE9C-452D3E6999F9}" type="pres">
      <dgm:prSet presAssocID="{FE893D54-9C92-B94A-8142-E622B5C05CD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8CEFFB5-6D13-034E-8296-0308ACDE494D}" type="pres">
      <dgm:prSet presAssocID="{F134B524-AE6A-ED4F-9BA9-513E169AF4F7}" presName="spacer" presStyleCnt="0"/>
      <dgm:spPr/>
    </dgm:pt>
    <dgm:pt modelId="{D4AD9385-5B36-6D40-B45B-9957B607E1EF}" type="pres">
      <dgm:prSet presAssocID="{FED82382-A363-3447-9D82-B9972D6C63B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5C13A100-F2A6-7A4E-9561-B4F85F4BEB74}" srcId="{EE17A31F-6C79-2F4B-B3EA-64410B6DC969}" destId="{FE893D54-9C92-B94A-8142-E622B5C05CDA}" srcOrd="2" destOrd="0" parTransId="{FFA4DADD-E471-294C-88E8-182FE1409BE3}" sibTransId="{F134B524-AE6A-ED4F-9BA9-513E169AF4F7}"/>
    <dgm:cxn modelId="{96684401-0B13-4B4A-970F-B63298A05320}" type="presOf" srcId="{ADE124FC-236C-9447-A979-62BBB12005D4}" destId="{6142993B-3407-1042-8516-DDEC29B8F2D8}" srcOrd="0" destOrd="0" presId="urn:microsoft.com/office/officeart/2005/8/layout/vList2"/>
    <dgm:cxn modelId="{D721866A-7776-A74D-89DC-FFDEA3762799}" type="presOf" srcId="{6B136245-1B8A-5B44-84FE-71D65805B39C}" destId="{85CAB2DF-3E22-7945-8CE8-D5864AE92404}" srcOrd="0" destOrd="0" presId="urn:microsoft.com/office/officeart/2005/8/layout/vList2"/>
    <dgm:cxn modelId="{B23C066E-9DDA-124D-BC7C-3F52C10B68C3}" type="presOf" srcId="{EE17A31F-6C79-2F4B-B3EA-64410B6DC969}" destId="{CF5FA1A2-13A7-074C-960F-233FFC946361}" srcOrd="0" destOrd="0" presId="urn:microsoft.com/office/officeart/2005/8/layout/vList2"/>
    <dgm:cxn modelId="{73615352-FA31-1447-83E1-2FADBF51F372}" type="presOf" srcId="{FE893D54-9C92-B94A-8142-E622B5C05CDA}" destId="{14851994-F9D5-794A-BE9C-452D3E6999F9}" srcOrd="0" destOrd="0" presId="urn:microsoft.com/office/officeart/2005/8/layout/vList2"/>
    <dgm:cxn modelId="{79DA9A52-5788-204D-B3F4-DE5F9853080D}" srcId="{EE17A31F-6C79-2F4B-B3EA-64410B6DC969}" destId="{ADE124FC-236C-9447-A979-62BBB12005D4}" srcOrd="1" destOrd="0" parTransId="{1DB6AECC-6438-9849-82C5-867AF905ADD6}" sibTransId="{DF1BB798-C75F-C043-9C5F-962E4AFEA88C}"/>
    <dgm:cxn modelId="{6DCF8578-A8F4-0849-8E4E-299FDC896744}" srcId="{EE17A31F-6C79-2F4B-B3EA-64410B6DC969}" destId="{FED82382-A363-3447-9D82-B9972D6C63BF}" srcOrd="3" destOrd="0" parTransId="{8800C941-DDAB-1C41-A02D-D37C41A64B0F}" sibTransId="{23476664-4F9A-D344-A3C0-C3E626637D8D}"/>
    <dgm:cxn modelId="{E6E122CA-A79A-6741-A132-A2BAB27DC9AE}" srcId="{EE17A31F-6C79-2F4B-B3EA-64410B6DC969}" destId="{6B136245-1B8A-5B44-84FE-71D65805B39C}" srcOrd="0" destOrd="0" parTransId="{6066FCE6-D8D7-C445-AB14-FF816157917F}" sibTransId="{501C5E40-517B-1B40-90F0-D3F748977564}"/>
    <dgm:cxn modelId="{6CA99DDB-2490-D149-BB6A-D18F600707B1}" type="presOf" srcId="{FED82382-A363-3447-9D82-B9972D6C63BF}" destId="{D4AD9385-5B36-6D40-B45B-9957B607E1EF}" srcOrd="0" destOrd="0" presId="urn:microsoft.com/office/officeart/2005/8/layout/vList2"/>
    <dgm:cxn modelId="{E35F2D0D-2454-1D43-A60C-852262E97D44}" type="presParOf" srcId="{CF5FA1A2-13A7-074C-960F-233FFC946361}" destId="{85CAB2DF-3E22-7945-8CE8-D5864AE92404}" srcOrd="0" destOrd="0" presId="urn:microsoft.com/office/officeart/2005/8/layout/vList2"/>
    <dgm:cxn modelId="{D05EFD26-6393-7C49-8724-5B0A3C889313}" type="presParOf" srcId="{CF5FA1A2-13A7-074C-960F-233FFC946361}" destId="{405A5805-67E7-1E41-897D-9B96B209C849}" srcOrd="1" destOrd="0" presId="urn:microsoft.com/office/officeart/2005/8/layout/vList2"/>
    <dgm:cxn modelId="{69A43983-B1B5-1143-9CEF-C649B1A3415C}" type="presParOf" srcId="{CF5FA1A2-13A7-074C-960F-233FFC946361}" destId="{6142993B-3407-1042-8516-DDEC29B8F2D8}" srcOrd="2" destOrd="0" presId="urn:microsoft.com/office/officeart/2005/8/layout/vList2"/>
    <dgm:cxn modelId="{71A8B14A-5F8C-C441-B018-2D11F8E8BCC2}" type="presParOf" srcId="{CF5FA1A2-13A7-074C-960F-233FFC946361}" destId="{BC1F4359-2D1E-A94A-A909-0E7F1CBBFAA7}" srcOrd="3" destOrd="0" presId="urn:microsoft.com/office/officeart/2005/8/layout/vList2"/>
    <dgm:cxn modelId="{5EA68F2E-F5C2-8749-88C3-108C729E9185}" type="presParOf" srcId="{CF5FA1A2-13A7-074C-960F-233FFC946361}" destId="{14851994-F9D5-794A-BE9C-452D3E6999F9}" srcOrd="4" destOrd="0" presId="urn:microsoft.com/office/officeart/2005/8/layout/vList2"/>
    <dgm:cxn modelId="{502971A7-A11A-FE4D-9E4B-19A91574A8BA}" type="presParOf" srcId="{CF5FA1A2-13A7-074C-960F-233FFC946361}" destId="{18CEFFB5-6D13-034E-8296-0308ACDE494D}" srcOrd="5" destOrd="0" presId="urn:microsoft.com/office/officeart/2005/8/layout/vList2"/>
    <dgm:cxn modelId="{BE6CA947-B38F-1144-80A7-A28B96560C64}" type="presParOf" srcId="{CF5FA1A2-13A7-074C-960F-233FFC946361}" destId="{D4AD9385-5B36-6D40-B45B-9957B607E1E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89A319-7241-C649-98E7-740F90DA8ED3}" type="doc">
      <dgm:prSet loTypeId="urn:microsoft.com/office/officeart/2005/8/layout/chevron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3D8169FC-3D8E-394F-8BF9-366AE6B1991B}">
      <dgm:prSet custT="1"/>
      <dgm:spPr/>
      <dgm:t>
        <a:bodyPr/>
        <a:lstStyle/>
        <a:p>
          <a:endParaRPr lang="en-GB" sz="1800" dirty="0"/>
        </a:p>
      </dgm:t>
    </dgm:pt>
    <dgm:pt modelId="{A12F5A64-065A-6F46-B255-B8D376A46DA7}" type="parTrans" cxnId="{6AEF3F1C-4915-8A4F-B6FD-AEFB26489EB7}">
      <dgm:prSet/>
      <dgm:spPr/>
      <dgm:t>
        <a:bodyPr/>
        <a:lstStyle/>
        <a:p>
          <a:endParaRPr lang="en-GB"/>
        </a:p>
      </dgm:t>
    </dgm:pt>
    <dgm:pt modelId="{8A9495DB-FA52-7445-93E2-ECE7A4FBBEAA}" type="sibTrans" cxnId="{6AEF3F1C-4915-8A4F-B6FD-AEFB26489EB7}">
      <dgm:prSet/>
      <dgm:spPr/>
      <dgm:t>
        <a:bodyPr/>
        <a:lstStyle/>
        <a:p>
          <a:endParaRPr lang="en-GB"/>
        </a:p>
      </dgm:t>
    </dgm:pt>
    <dgm:pt modelId="{65155E8F-30B3-C342-A266-FA37926B166F}">
      <dgm:prSet custT="1"/>
      <dgm:spPr/>
      <dgm:t>
        <a:bodyPr/>
        <a:lstStyle/>
        <a:p>
          <a:endParaRPr lang="en-GB" sz="1800" dirty="0"/>
        </a:p>
      </dgm:t>
    </dgm:pt>
    <dgm:pt modelId="{111B7321-A8F2-614C-96A7-F6B24BD6B893}" type="parTrans" cxnId="{14FAB383-3F57-344C-A7CD-5953E41D189E}">
      <dgm:prSet/>
      <dgm:spPr/>
      <dgm:t>
        <a:bodyPr/>
        <a:lstStyle/>
        <a:p>
          <a:endParaRPr lang="en-GB"/>
        </a:p>
      </dgm:t>
    </dgm:pt>
    <dgm:pt modelId="{357C5583-F327-3D4F-A188-637EA75493EB}" type="sibTrans" cxnId="{14FAB383-3F57-344C-A7CD-5953E41D189E}">
      <dgm:prSet/>
      <dgm:spPr/>
      <dgm:t>
        <a:bodyPr/>
        <a:lstStyle/>
        <a:p>
          <a:endParaRPr lang="en-GB"/>
        </a:p>
      </dgm:t>
    </dgm:pt>
    <dgm:pt modelId="{A08B9C82-6AF0-844E-8EB6-99DC1F4B4E24}">
      <dgm:prSet custT="1"/>
      <dgm:spPr/>
      <dgm:t>
        <a:bodyPr/>
        <a:lstStyle/>
        <a:p>
          <a:endParaRPr lang="en-GB" sz="1800" dirty="0"/>
        </a:p>
      </dgm:t>
    </dgm:pt>
    <dgm:pt modelId="{C629225A-8FF9-CA48-ACE4-70D252F0DBBE}" type="parTrans" cxnId="{FE0B0357-A9F9-AB42-9BE1-83263BC688D7}">
      <dgm:prSet/>
      <dgm:spPr/>
      <dgm:t>
        <a:bodyPr/>
        <a:lstStyle/>
        <a:p>
          <a:endParaRPr lang="en-GB"/>
        </a:p>
      </dgm:t>
    </dgm:pt>
    <dgm:pt modelId="{42581BEF-6D6C-A949-A374-9C2CA9EED2E5}" type="sibTrans" cxnId="{FE0B0357-A9F9-AB42-9BE1-83263BC688D7}">
      <dgm:prSet/>
      <dgm:spPr/>
      <dgm:t>
        <a:bodyPr/>
        <a:lstStyle/>
        <a:p>
          <a:endParaRPr lang="en-GB"/>
        </a:p>
      </dgm:t>
    </dgm:pt>
    <dgm:pt modelId="{BB3E1B92-5BB4-8A4E-997A-2EA71C51445A}">
      <dgm:prSet custT="1"/>
      <dgm:spPr/>
      <dgm:t>
        <a:bodyPr/>
        <a:lstStyle/>
        <a:p>
          <a:endParaRPr lang="en-GB" sz="1800" dirty="0"/>
        </a:p>
      </dgm:t>
    </dgm:pt>
    <dgm:pt modelId="{23606F68-69ED-7043-B2FB-DCFE40FC5E2F}" type="parTrans" cxnId="{6D022B2D-6926-6D46-B167-26A58897AA02}">
      <dgm:prSet/>
      <dgm:spPr/>
      <dgm:t>
        <a:bodyPr/>
        <a:lstStyle/>
        <a:p>
          <a:endParaRPr lang="en-GB"/>
        </a:p>
      </dgm:t>
    </dgm:pt>
    <dgm:pt modelId="{110720F2-3F82-5542-8D4E-E93EFB5EC377}" type="sibTrans" cxnId="{6D022B2D-6926-6D46-B167-26A58897AA02}">
      <dgm:prSet/>
      <dgm:spPr/>
      <dgm:t>
        <a:bodyPr/>
        <a:lstStyle/>
        <a:p>
          <a:endParaRPr lang="en-GB"/>
        </a:p>
      </dgm:t>
    </dgm:pt>
    <dgm:pt modelId="{15FB7248-D79C-954F-96B0-C0C0D7F504EF}">
      <dgm:prSet custT="1"/>
      <dgm:spPr/>
      <dgm:t>
        <a:bodyPr/>
        <a:lstStyle/>
        <a:p>
          <a:endParaRPr lang="en-GB" sz="1800" dirty="0"/>
        </a:p>
      </dgm:t>
    </dgm:pt>
    <dgm:pt modelId="{ECCB2C25-1503-0C45-BE72-BDECEBDE6D6F}" type="parTrans" cxnId="{4FBF7A22-2C21-1940-A8A6-AD322DDEF854}">
      <dgm:prSet/>
      <dgm:spPr/>
      <dgm:t>
        <a:bodyPr/>
        <a:lstStyle/>
        <a:p>
          <a:endParaRPr lang="en-GB"/>
        </a:p>
      </dgm:t>
    </dgm:pt>
    <dgm:pt modelId="{67A8F706-DE98-8E49-A4A4-5B134CB99A1E}" type="sibTrans" cxnId="{4FBF7A22-2C21-1940-A8A6-AD322DDEF854}">
      <dgm:prSet/>
      <dgm:spPr/>
      <dgm:t>
        <a:bodyPr/>
        <a:lstStyle/>
        <a:p>
          <a:endParaRPr lang="en-GB"/>
        </a:p>
      </dgm:t>
    </dgm:pt>
    <dgm:pt modelId="{33150CE7-94D9-B04C-AFD7-394C457CD933}">
      <dgm:prSet custT="1"/>
      <dgm:spPr/>
      <dgm:t>
        <a:bodyPr/>
        <a:lstStyle/>
        <a:p>
          <a:endParaRPr lang="en-GB" sz="1800" dirty="0"/>
        </a:p>
      </dgm:t>
    </dgm:pt>
    <dgm:pt modelId="{DDDAF850-AB2A-B247-8F23-04E8A0D63596}" type="parTrans" cxnId="{590F0A0D-635E-D74F-AA47-493652393EAE}">
      <dgm:prSet/>
      <dgm:spPr/>
      <dgm:t>
        <a:bodyPr/>
        <a:lstStyle/>
        <a:p>
          <a:endParaRPr lang="en-GB"/>
        </a:p>
      </dgm:t>
    </dgm:pt>
    <dgm:pt modelId="{8269B5EB-216F-744A-B01D-099A6A4A6C1A}" type="sibTrans" cxnId="{590F0A0D-635E-D74F-AA47-493652393EAE}">
      <dgm:prSet/>
      <dgm:spPr/>
      <dgm:t>
        <a:bodyPr/>
        <a:lstStyle/>
        <a:p>
          <a:endParaRPr lang="en-GB"/>
        </a:p>
      </dgm:t>
    </dgm:pt>
    <dgm:pt modelId="{A3C5388A-BA1B-2C4A-9C28-47EFB9A41266}">
      <dgm:prSet custT="1"/>
      <dgm:spPr/>
      <dgm:t>
        <a:bodyPr/>
        <a:lstStyle/>
        <a:p>
          <a:r>
            <a:rPr lang="en-GB" sz="1800" dirty="0"/>
            <a:t>Compare and contrast the findings</a:t>
          </a:r>
        </a:p>
      </dgm:t>
    </dgm:pt>
    <dgm:pt modelId="{9BF66B94-0716-A24D-8F8C-D181691E7D0B}" type="parTrans" cxnId="{16293E4A-F48D-FE44-85BE-BCD0D4B8AE93}">
      <dgm:prSet/>
      <dgm:spPr/>
      <dgm:t>
        <a:bodyPr/>
        <a:lstStyle/>
        <a:p>
          <a:endParaRPr lang="en-GB"/>
        </a:p>
      </dgm:t>
    </dgm:pt>
    <dgm:pt modelId="{A4E5628C-410A-D449-AD6A-9440FECE0C33}" type="sibTrans" cxnId="{16293E4A-F48D-FE44-85BE-BCD0D4B8AE93}">
      <dgm:prSet/>
      <dgm:spPr/>
      <dgm:t>
        <a:bodyPr/>
        <a:lstStyle/>
        <a:p>
          <a:endParaRPr lang="en-GB"/>
        </a:p>
      </dgm:t>
    </dgm:pt>
    <dgm:pt modelId="{3110CB80-86C4-094F-957B-D279950C2D71}">
      <dgm:prSet custT="1"/>
      <dgm:spPr/>
      <dgm:t>
        <a:bodyPr/>
        <a:lstStyle/>
        <a:p>
          <a:r>
            <a:rPr lang="en-GB" sz="1800" dirty="0"/>
            <a:t>Analyse the secondary care data</a:t>
          </a:r>
        </a:p>
      </dgm:t>
    </dgm:pt>
    <dgm:pt modelId="{9125C073-99E3-CA45-942C-6F0921037DD4}" type="parTrans" cxnId="{6CB1CE27-F906-C94F-A861-D2D5B2B65051}">
      <dgm:prSet/>
      <dgm:spPr/>
      <dgm:t>
        <a:bodyPr/>
        <a:lstStyle/>
        <a:p>
          <a:endParaRPr lang="en-GB"/>
        </a:p>
      </dgm:t>
    </dgm:pt>
    <dgm:pt modelId="{7D4D37EF-9C3B-D34E-86AE-78B467FA1F50}" type="sibTrans" cxnId="{6CB1CE27-F906-C94F-A861-D2D5B2B65051}">
      <dgm:prSet/>
      <dgm:spPr/>
      <dgm:t>
        <a:bodyPr/>
        <a:lstStyle/>
        <a:p>
          <a:endParaRPr lang="en-GB"/>
        </a:p>
      </dgm:t>
    </dgm:pt>
    <dgm:pt modelId="{1609F645-A179-1E4E-A389-61517C5945CD}">
      <dgm:prSet custT="1"/>
      <dgm:spPr/>
      <dgm:t>
        <a:bodyPr/>
        <a:lstStyle/>
        <a:p>
          <a:r>
            <a:rPr lang="en-GB" sz="1800" dirty="0"/>
            <a:t>Analyse the primary care data</a:t>
          </a:r>
        </a:p>
      </dgm:t>
    </dgm:pt>
    <dgm:pt modelId="{5DB74F4A-64F2-DC41-88F1-D93D4535F406}" type="parTrans" cxnId="{E8A078DD-E068-054C-9A04-68E4FFFDCE74}">
      <dgm:prSet/>
      <dgm:spPr/>
      <dgm:t>
        <a:bodyPr/>
        <a:lstStyle/>
        <a:p>
          <a:endParaRPr lang="en-GB"/>
        </a:p>
      </dgm:t>
    </dgm:pt>
    <dgm:pt modelId="{CA8F5F65-AD4B-344E-9C97-3786F1F9D907}" type="sibTrans" cxnId="{E8A078DD-E068-054C-9A04-68E4FFFDCE74}">
      <dgm:prSet/>
      <dgm:spPr/>
      <dgm:t>
        <a:bodyPr/>
        <a:lstStyle/>
        <a:p>
          <a:endParaRPr lang="en-GB"/>
        </a:p>
      </dgm:t>
    </dgm:pt>
    <dgm:pt modelId="{B15E123B-E4F7-8E4C-AD8E-6562D2C661B0}">
      <dgm:prSet custT="1"/>
      <dgm:spPr/>
      <dgm:t>
        <a:bodyPr/>
        <a:lstStyle/>
        <a:p>
          <a:r>
            <a:rPr lang="en-GB" sz="1800" dirty="0"/>
            <a:t>Import data into NECS RAIDR</a:t>
          </a:r>
        </a:p>
      </dgm:t>
    </dgm:pt>
    <dgm:pt modelId="{6E060AE6-A703-1E45-A307-1DBB8A6B0B7A}" type="parTrans" cxnId="{F4AAC61F-E149-154B-BDB2-043376702FBF}">
      <dgm:prSet/>
      <dgm:spPr/>
      <dgm:t>
        <a:bodyPr/>
        <a:lstStyle/>
        <a:p>
          <a:endParaRPr lang="en-GB"/>
        </a:p>
      </dgm:t>
    </dgm:pt>
    <dgm:pt modelId="{4C4899C4-EC6E-8D48-9B28-6058B9813E1F}" type="sibTrans" cxnId="{F4AAC61F-E149-154B-BDB2-043376702FBF}">
      <dgm:prSet/>
      <dgm:spPr/>
      <dgm:t>
        <a:bodyPr/>
        <a:lstStyle/>
        <a:p>
          <a:endParaRPr lang="en-GB"/>
        </a:p>
      </dgm:t>
    </dgm:pt>
    <dgm:pt modelId="{82D89E03-2A41-6740-9B82-7AD27B401B62}">
      <dgm:prSet custT="1"/>
      <dgm:spPr/>
      <dgm:t>
        <a:bodyPr/>
        <a:lstStyle/>
        <a:p>
          <a:r>
            <a:rPr lang="en-GB" sz="1800" dirty="0"/>
            <a:t>Sign off new sharing agreements</a:t>
          </a:r>
        </a:p>
      </dgm:t>
    </dgm:pt>
    <dgm:pt modelId="{1B465A6A-177C-DC4C-A0C9-59B7C0C5621A}" type="parTrans" cxnId="{60F93F1F-40F7-1748-B5C5-EF9537A2541B}">
      <dgm:prSet/>
      <dgm:spPr/>
      <dgm:t>
        <a:bodyPr/>
        <a:lstStyle/>
        <a:p>
          <a:endParaRPr lang="en-GB"/>
        </a:p>
      </dgm:t>
    </dgm:pt>
    <dgm:pt modelId="{E7FC3E5C-99CB-8646-BE13-AA96092FDFDF}" type="sibTrans" cxnId="{60F93F1F-40F7-1748-B5C5-EF9537A2541B}">
      <dgm:prSet/>
      <dgm:spPr/>
      <dgm:t>
        <a:bodyPr/>
        <a:lstStyle/>
        <a:p>
          <a:endParaRPr lang="en-GB"/>
        </a:p>
      </dgm:t>
    </dgm:pt>
    <dgm:pt modelId="{0CEE0945-C430-1142-AE24-84F6C8EC80ED}">
      <dgm:prSet custT="1"/>
      <dgm:spPr/>
      <dgm:t>
        <a:bodyPr/>
        <a:lstStyle/>
        <a:p>
          <a:r>
            <a:rPr lang="en-GB" sz="1800" dirty="0"/>
            <a:t>Approach individual GP practices </a:t>
          </a:r>
        </a:p>
      </dgm:t>
    </dgm:pt>
    <dgm:pt modelId="{EDBBD88A-3B50-2141-AC22-33417EB23EF5}" type="parTrans" cxnId="{28B44D11-B443-8543-8027-70166A7DBD81}">
      <dgm:prSet/>
      <dgm:spPr/>
      <dgm:t>
        <a:bodyPr/>
        <a:lstStyle/>
        <a:p>
          <a:endParaRPr lang="en-GB"/>
        </a:p>
      </dgm:t>
    </dgm:pt>
    <dgm:pt modelId="{7FF48CED-D37B-304B-B925-A331A012BC3A}" type="sibTrans" cxnId="{28B44D11-B443-8543-8027-70166A7DBD81}">
      <dgm:prSet/>
      <dgm:spPr/>
      <dgm:t>
        <a:bodyPr/>
        <a:lstStyle/>
        <a:p>
          <a:endParaRPr lang="en-GB"/>
        </a:p>
      </dgm:t>
    </dgm:pt>
    <dgm:pt modelId="{32D203F3-DCE2-3040-BE03-1EB7FF758801}">
      <dgm:prSet custT="1"/>
      <dgm:spPr/>
      <dgm:t>
        <a:bodyPr/>
        <a:lstStyle/>
        <a:p>
          <a:r>
            <a:rPr lang="en-GB" sz="1800" dirty="0"/>
            <a:t>Develop aims and </a:t>
          </a:r>
          <a:r>
            <a:rPr lang="en-GB" sz="1800"/>
            <a:t>approach </a:t>
          </a:r>
          <a:endParaRPr lang="en-GB" sz="1800" dirty="0"/>
        </a:p>
      </dgm:t>
    </dgm:pt>
    <dgm:pt modelId="{366E99FF-95D8-6948-94E3-F46EA7B9891A}" type="parTrans" cxnId="{96372022-D51E-B546-AF15-45A6B4423FE7}">
      <dgm:prSet/>
      <dgm:spPr/>
      <dgm:t>
        <a:bodyPr/>
        <a:lstStyle/>
        <a:p>
          <a:endParaRPr lang="en-GB"/>
        </a:p>
      </dgm:t>
    </dgm:pt>
    <dgm:pt modelId="{5EC5F03D-1543-5D44-A399-7B1B6F83E7AB}" type="sibTrans" cxnId="{96372022-D51E-B546-AF15-45A6B4423FE7}">
      <dgm:prSet/>
      <dgm:spPr/>
      <dgm:t>
        <a:bodyPr/>
        <a:lstStyle/>
        <a:p>
          <a:endParaRPr lang="en-GB"/>
        </a:p>
      </dgm:t>
    </dgm:pt>
    <dgm:pt modelId="{F0749BA9-5DD2-934A-ABF4-FFCE01FAB7B6}">
      <dgm:prSet custT="1"/>
      <dgm:spPr/>
      <dgm:t>
        <a:bodyPr/>
        <a:lstStyle/>
        <a:p>
          <a:endParaRPr lang="en-GB" sz="1800" dirty="0"/>
        </a:p>
      </dgm:t>
    </dgm:pt>
    <dgm:pt modelId="{C48D9265-A36C-ED49-92D6-FCB6FEFCAC1E}" type="sibTrans" cxnId="{8FFE246D-7AF7-774F-9D12-6C562DBA4B46}">
      <dgm:prSet/>
      <dgm:spPr/>
      <dgm:t>
        <a:bodyPr/>
        <a:lstStyle/>
        <a:p>
          <a:endParaRPr lang="en-GB"/>
        </a:p>
      </dgm:t>
    </dgm:pt>
    <dgm:pt modelId="{3186E89D-157D-3340-B258-E23C09AD9DC3}" type="parTrans" cxnId="{8FFE246D-7AF7-774F-9D12-6C562DBA4B46}">
      <dgm:prSet/>
      <dgm:spPr/>
      <dgm:t>
        <a:bodyPr/>
        <a:lstStyle/>
        <a:p>
          <a:endParaRPr lang="en-GB"/>
        </a:p>
      </dgm:t>
    </dgm:pt>
    <dgm:pt modelId="{C87707B0-DBD3-FC41-9B77-FBC0BAB2FBBD}" type="pres">
      <dgm:prSet presAssocID="{B489A319-7241-C649-98E7-740F90DA8ED3}" presName="linearFlow" presStyleCnt="0">
        <dgm:presLayoutVars>
          <dgm:dir/>
          <dgm:animLvl val="lvl"/>
          <dgm:resizeHandles val="exact"/>
        </dgm:presLayoutVars>
      </dgm:prSet>
      <dgm:spPr/>
    </dgm:pt>
    <dgm:pt modelId="{161E0688-643B-E348-A0EB-C603F6BADF63}" type="pres">
      <dgm:prSet presAssocID="{3D8169FC-3D8E-394F-8BF9-366AE6B1991B}" presName="composite" presStyleCnt="0"/>
      <dgm:spPr/>
    </dgm:pt>
    <dgm:pt modelId="{1722A9F3-28D5-7D41-B506-A151E7A3F5F5}" type="pres">
      <dgm:prSet presAssocID="{3D8169FC-3D8E-394F-8BF9-366AE6B1991B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ED70C009-DB28-014A-9738-B9E2F90799DB}" type="pres">
      <dgm:prSet presAssocID="{3D8169FC-3D8E-394F-8BF9-366AE6B1991B}" presName="descendantText" presStyleLbl="alignAcc1" presStyleIdx="0" presStyleCnt="7">
        <dgm:presLayoutVars>
          <dgm:bulletEnabled val="1"/>
        </dgm:presLayoutVars>
      </dgm:prSet>
      <dgm:spPr/>
    </dgm:pt>
    <dgm:pt modelId="{8BBF8B77-8B76-7640-A3CE-B96B6218D2DA}" type="pres">
      <dgm:prSet presAssocID="{8A9495DB-FA52-7445-93E2-ECE7A4FBBEAA}" presName="sp" presStyleCnt="0"/>
      <dgm:spPr/>
    </dgm:pt>
    <dgm:pt modelId="{F30C92D7-A915-AD46-B12D-492B47DA7FDC}" type="pres">
      <dgm:prSet presAssocID="{F0749BA9-5DD2-934A-ABF4-FFCE01FAB7B6}" presName="composite" presStyleCnt="0"/>
      <dgm:spPr/>
    </dgm:pt>
    <dgm:pt modelId="{CDB62940-17F1-F144-B6A2-88A209AD3520}" type="pres">
      <dgm:prSet presAssocID="{F0749BA9-5DD2-934A-ABF4-FFCE01FAB7B6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DCD2E121-174C-7043-9902-00A69B2BE1C3}" type="pres">
      <dgm:prSet presAssocID="{F0749BA9-5DD2-934A-ABF4-FFCE01FAB7B6}" presName="descendantText" presStyleLbl="alignAcc1" presStyleIdx="1" presStyleCnt="7">
        <dgm:presLayoutVars>
          <dgm:bulletEnabled val="1"/>
        </dgm:presLayoutVars>
      </dgm:prSet>
      <dgm:spPr/>
    </dgm:pt>
    <dgm:pt modelId="{C8DED81F-B370-EA4F-88C6-4A66955AA910}" type="pres">
      <dgm:prSet presAssocID="{C48D9265-A36C-ED49-92D6-FCB6FEFCAC1E}" presName="sp" presStyleCnt="0"/>
      <dgm:spPr/>
    </dgm:pt>
    <dgm:pt modelId="{E59141F2-F413-DA43-A19F-15695C6FAED0}" type="pres">
      <dgm:prSet presAssocID="{65155E8F-30B3-C342-A266-FA37926B166F}" presName="composite" presStyleCnt="0"/>
      <dgm:spPr/>
    </dgm:pt>
    <dgm:pt modelId="{C0CE6441-ADF9-104C-9A3A-4A132E713348}" type="pres">
      <dgm:prSet presAssocID="{65155E8F-30B3-C342-A266-FA37926B166F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F2BB1ECD-551E-8046-BF9F-B111D5A47049}" type="pres">
      <dgm:prSet presAssocID="{65155E8F-30B3-C342-A266-FA37926B166F}" presName="descendantText" presStyleLbl="alignAcc1" presStyleIdx="2" presStyleCnt="7">
        <dgm:presLayoutVars>
          <dgm:bulletEnabled val="1"/>
        </dgm:presLayoutVars>
      </dgm:prSet>
      <dgm:spPr/>
    </dgm:pt>
    <dgm:pt modelId="{CFCFD1E8-164A-3E49-8179-E04C4BEEFAE0}" type="pres">
      <dgm:prSet presAssocID="{357C5583-F327-3D4F-A188-637EA75493EB}" presName="sp" presStyleCnt="0"/>
      <dgm:spPr/>
    </dgm:pt>
    <dgm:pt modelId="{37319179-BC94-2B44-957A-65531841EB02}" type="pres">
      <dgm:prSet presAssocID="{A08B9C82-6AF0-844E-8EB6-99DC1F4B4E24}" presName="composite" presStyleCnt="0"/>
      <dgm:spPr/>
    </dgm:pt>
    <dgm:pt modelId="{99C319F2-946E-9E4A-81BF-3C66147763EE}" type="pres">
      <dgm:prSet presAssocID="{A08B9C82-6AF0-844E-8EB6-99DC1F4B4E24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C4BE6AE0-8922-8B45-B527-FBEA76191D65}" type="pres">
      <dgm:prSet presAssocID="{A08B9C82-6AF0-844E-8EB6-99DC1F4B4E24}" presName="descendantText" presStyleLbl="alignAcc1" presStyleIdx="3" presStyleCnt="7">
        <dgm:presLayoutVars>
          <dgm:bulletEnabled val="1"/>
        </dgm:presLayoutVars>
      </dgm:prSet>
      <dgm:spPr/>
    </dgm:pt>
    <dgm:pt modelId="{7F529AA8-AB6C-6348-A116-1EB64D647A22}" type="pres">
      <dgm:prSet presAssocID="{42581BEF-6D6C-A949-A374-9C2CA9EED2E5}" presName="sp" presStyleCnt="0"/>
      <dgm:spPr/>
    </dgm:pt>
    <dgm:pt modelId="{7D8CD0A4-4B99-0947-90EB-CD0B8C9B24CD}" type="pres">
      <dgm:prSet presAssocID="{BB3E1B92-5BB4-8A4E-997A-2EA71C51445A}" presName="composite" presStyleCnt="0"/>
      <dgm:spPr/>
    </dgm:pt>
    <dgm:pt modelId="{C3314C4C-206C-3345-97D5-1A7CD7EEEF2B}" type="pres">
      <dgm:prSet presAssocID="{BB3E1B92-5BB4-8A4E-997A-2EA71C51445A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CBD7AFD2-31B7-3046-A633-029D8620CA50}" type="pres">
      <dgm:prSet presAssocID="{BB3E1B92-5BB4-8A4E-997A-2EA71C51445A}" presName="descendantText" presStyleLbl="alignAcc1" presStyleIdx="4" presStyleCnt="7">
        <dgm:presLayoutVars>
          <dgm:bulletEnabled val="1"/>
        </dgm:presLayoutVars>
      </dgm:prSet>
      <dgm:spPr/>
    </dgm:pt>
    <dgm:pt modelId="{A9950DAF-F0C8-9A4E-B18E-56AEAD2D28D6}" type="pres">
      <dgm:prSet presAssocID="{110720F2-3F82-5542-8D4E-E93EFB5EC377}" presName="sp" presStyleCnt="0"/>
      <dgm:spPr/>
    </dgm:pt>
    <dgm:pt modelId="{8BFC3D2B-C69F-1349-9CBE-FD7881D0B585}" type="pres">
      <dgm:prSet presAssocID="{15FB7248-D79C-954F-96B0-C0C0D7F504EF}" presName="composite" presStyleCnt="0"/>
      <dgm:spPr/>
    </dgm:pt>
    <dgm:pt modelId="{03F3F855-611D-C649-95F0-1883A334EACC}" type="pres">
      <dgm:prSet presAssocID="{15FB7248-D79C-954F-96B0-C0C0D7F504EF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080D7027-4D48-AF40-9754-BE0E4C508FB5}" type="pres">
      <dgm:prSet presAssocID="{15FB7248-D79C-954F-96B0-C0C0D7F504EF}" presName="descendantText" presStyleLbl="alignAcc1" presStyleIdx="5" presStyleCnt="7">
        <dgm:presLayoutVars>
          <dgm:bulletEnabled val="1"/>
        </dgm:presLayoutVars>
      </dgm:prSet>
      <dgm:spPr/>
    </dgm:pt>
    <dgm:pt modelId="{5B406657-F370-6145-9EE2-31BE117C33A8}" type="pres">
      <dgm:prSet presAssocID="{67A8F706-DE98-8E49-A4A4-5B134CB99A1E}" presName="sp" presStyleCnt="0"/>
      <dgm:spPr/>
    </dgm:pt>
    <dgm:pt modelId="{DEF0FD4F-28C1-CE43-A72D-6F1863CDE2BA}" type="pres">
      <dgm:prSet presAssocID="{33150CE7-94D9-B04C-AFD7-394C457CD933}" presName="composite" presStyleCnt="0"/>
      <dgm:spPr/>
    </dgm:pt>
    <dgm:pt modelId="{67198E58-3885-F943-AA4E-9F919C97B113}" type="pres">
      <dgm:prSet presAssocID="{33150CE7-94D9-B04C-AFD7-394C457CD933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EE9E1637-71D7-954B-9487-07B3D3882157}" type="pres">
      <dgm:prSet presAssocID="{33150CE7-94D9-B04C-AFD7-394C457CD933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590F0A0D-635E-D74F-AA47-493652393EAE}" srcId="{B489A319-7241-C649-98E7-740F90DA8ED3}" destId="{33150CE7-94D9-B04C-AFD7-394C457CD933}" srcOrd="6" destOrd="0" parTransId="{DDDAF850-AB2A-B247-8F23-04E8A0D63596}" sibTransId="{8269B5EB-216F-744A-B01D-099A6A4A6C1A}"/>
    <dgm:cxn modelId="{28B44D11-B443-8543-8027-70166A7DBD81}" srcId="{F0749BA9-5DD2-934A-ABF4-FFCE01FAB7B6}" destId="{0CEE0945-C430-1142-AE24-84F6C8EC80ED}" srcOrd="0" destOrd="0" parTransId="{EDBBD88A-3B50-2141-AC22-33417EB23EF5}" sibTransId="{7FF48CED-D37B-304B-B925-A331A012BC3A}"/>
    <dgm:cxn modelId="{6AEF3F1C-4915-8A4F-B6FD-AEFB26489EB7}" srcId="{B489A319-7241-C649-98E7-740F90DA8ED3}" destId="{3D8169FC-3D8E-394F-8BF9-366AE6B1991B}" srcOrd="0" destOrd="0" parTransId="{A12F5A64-065A-6F46-B255-B8D376A46DA7}" sibTransId="{8A9495DB-FA52-7445-93E2-ECE7A4FBBEAA}"/>
    <dgm:cxn modelId="{60F93F1F-40F7-1748-B5C5-EF9537A2541B}" srcId="{65155E8F-30B3-C342-A266-FA37926B166F}" destId="{82D89E03-2A41-6740-9B82-7AD27B401B62}" srcOrd="0" destOrd="0" parTransId="{1B465A6A-177C-DC4C-A0C9-59B7C0C5621A}" sibTransId="{E7FC3E5C-99CB-8646-BE13-AA96092FDFDF}"/>
    <dgm:cxn modelId="{F4AAC61F-E149-154B-BDB2-043376702FBF}" srcId="{A08B9C82-6AF0-844E-8EB6-99DC1F4B4E24}" destId="{B15E123B-E4F7-8E4C-AD8E-6562D2C661B0}" srcOrd="0" destOrd="0" parTransId="{6E060AE6-A703-1E45-A307-1DBB8A6B0B7A}" sibTransId="{4C4899C4-EC6E-8D48-9B28-6058B9813E1F}"/>
    <dgm:cxn modelId="{A42A0B20-AFB5-7248-BB12-0824F1C20E88}" type="presOf" srcId="{BB3E1B92-5BB4-8A4E-997A-2EA71C51445A}" destId="{C3314C4C-206C-3345-97D5-1A7CD7EEEF2B}" srcOrd="0" destOrd="0" presId="urn:microsoft.com/office/officeart/2005/8/layout/chevron2"/>
    <dgm:cxn modelId="{96372022-D51E-B546-AF15-45A6B4423FE7}" srcId="{3D8169FC-3D8E-394F-8BF9-366AE6B1991B}" destId="{32D203F3-DCE2-3040-BE03-1EB7FF758801}" srcOrd="0" destOrd="0" parTransId="{366E99FF-95D8-6948-94E3-F46EA7B9891A}" sibTransId="{5EC5F03D-1543-5D44-A399-7B1B6F83E7AB}"/>
    <dgm:cxn modelId="{4FBF7A22-2C21-1940-A8A6-AD322DDEF854}" srcId="{B489A319-7241-C649-98E7-740F90DA8ED3}" destId="{15FB7248-D79C-954F-96B0-C0C0D7F504EF}" srcOrd="5" destOrd="0" parTransId="{ECCB2C25-1503-0C45-BE72-BDECEBDE6D6F}" sibTransId="{67A8F706-DE98-8E49-A4A4-5B134CB99A1E}"/>
    <dgm:cxn modelId="{6CB1CE27-F906-C94F-A861-D2D5B2B65051}" srcId="{15FB7248-D79C-954F-96B0-C0C0D7F504EF}" destId="{3110CB80-86C4-094F-957B-D279950C2D71}" srcOrd="0" destOrd="0" parTransId="{9125C073-99E3-CA45-942C-6F0921037DD4}" sibTransId="{7D4D37EF-9C3B-D34E-86AE-78B467FA1F50}"/>
    <dgm:cxn modelId="{791F5B2A-957E-C842-A406-F5CE525902A7}" type="presOf" srcId="{65155E8F-30B3-C342-A266-FA37926B166F}" destId="{C0CE6441-ADF9-104C-9A3A-4A132E713348}" srcOrd="0" destOrd="0" presId="urn:microsoft.com/office/officeart/2005/8/layout/chevron2"/>
    <dgm:cxn modelId="{6D022B2D-6926-6D46-B167-26A58897AA02}" srcId="{B489A319-7241-C649-98E7-740F90DA8ED3}" destId="{BB3E1B92-5BB4-8A4E-997A-2EA71C51445A}" srcOrd="4" destOrd="0" parTransId="{23606F68-69ED-7043-B2FB-DCFE40FC5E2F}" sibTransId="{110720F2-3F82-5542-8D4E-E93EFB5EC377}"/>
    <dgm:cxn modelId="{81C52C30-5833-114E-BC39-68C9668392BD}" type="presOf" srcId="{B489A319-7241-C649-98E7-740F90DA8ED3}" destId="{C87707B0-DBD3-FC41-9B77-FBC0BAB2FBBD}" srcOrd="0" destOrd="0" presId="urn:microsoft.com/office/officeart/2005/8/layout/chevron2"/>
    <dgm:cxn modelId="{870B1B35-9C3F-3F47-B3EA-EA0142F67C3E}" type="presOf" srcId="{3D8169FC-3D8E-394F-8BF9-366AE6B1991B}" destId="{1722A9F3-28D5-7D41-B506-A151E7A3F5F5}" srcOrd="0" destOrd="0" presId="urn:microsoft.com/office/officeart/2005/8/layout/chevron2"/>
    <dgm:cxn modelId="{C9988963-6375-DA46-90A6-D12A1193261D}" type="presOf" srcId="{82D89E03-2A41-6740-9B82-7AD27B401B62}" destId="{F2BB1ECD-551E-8046-BF9F-B111D5A47049}" srcOrd="0" destOrd="0" presId="urn:microsoft.com/office/officeart/2005/8/layout/chevron2"/>
    <dgm:cxn modelId="{16293E4A-F48D-FE44-85BE-BCD0D4B8AE93}" srcId="{33150CE7-94D9-B04C-AFD7-394C457CD933}" destId="{A3C5388A-BA1B-2C4A-9C28-47EFB9A41266}" srcOrd="0" destOrd="0" parTransId="{9BF66B94-0716-A24D-8F8C-D181691E7D0B}" sibTransId="{A4E5628C-410A-D449-AD6A-9440FECE0C33}"/>
    <dgm:cxn modelId="{8FFE246D-7AF7-774F-9D12-6C562DBA4B46}" srcId="{B489A319-7241-C649-98E7-740F90DA8ED3}" destId="{F0749BA9-5DD2-934A-ABF4-FFCE01FAB7B6}" srcOrd="1" destOrd="0" parTransId="{3186E89D-157D-3340-B258-E23C09AD9DC3}" sibTransId="{C48D9265-A36C-ED49-92D6-FCB6FEFCAC1E}"/>
    <dgm:cxn modelId="{FE0B0357-A9F9-AB42-9BE1-83263BC688D7}" srcId="{B489A319-7241-C649-98E7-740F90DA8ED3}" destId="{A08B9C82-6AF0-844E-8EB6-99DC1F4B4E24}" srcOrd="3" destOrd="0" parTransId="{C629225A-8FF9-CA48-ACE4-70D252F0DBBE}" sibTransId="{42581BEF-6D6C-A949-A374-9C2CA9EED2E5}"/>
    <dgm:cxn modelId="{14FAB383-3F57-344C-A7CD-5953E41D189E}" srcId="{B489A319-7241-C649-98E7-740F90DA8ED3}" destId="{65155E8F-30B3-C342-A266-FA37926B166F}" srcOrd="2" destOrd="0" parTransId="{111B7321-A8F2-614C-96A7-F6B24BD6B893}" sibTransId="{357C5583-F327-3D4F-A188-637EA75493EB}"/>
    <dgm:cxn modelId="{772E1989-F481-D349-964E-0048F20C71D5}" type="presOf" srcId="{33150CE7-94D9-B04C-AFD7-394C457CD933}" destId="{67198E58-3885-F943-AA4E-9F919C97B113}" srcOrd="0" destOrd="0" presId="urn:microsoft.com/office/officeart/2005/8/layout/chevron2"/>
    <dgm:cxn modelId="{51C7D4BA-81AC-6E47-B572-FD30D99DE197}" type="presOf" srcId="{A3C5388A-BA1B-2C4A-9C28-47EFB9A41266}" destId="{EE9E1637-71D7-954B-9487-07B3D3882157}" srcOrd="0" destOrd="0" presId="urn:microsoft.com/office/officeart/2005/8/layout/chevron2"/>
    <dgm:cxn modelId="{9B22ACCB-67CA-5D4D-9273-089D035ABDC6}" type="presOf" srcId="{B15E123B-E4F7-8E4C-AD8E-6562D2C661B0}" destId="{C4BE6AE0-8922-8B45-B527-FBEA76191D65}" srcOrd="0" destOrd="0" presId="urn:microsoft.com/office/officeart/2005/8/layout/chevron2"/>
    <dgm:cxn modelId="{4E9E41CD-2F7B-DA4E-AC0E-736C48AAEA1D}" type="presOf" srcId="{A08B9C82-6AF0-844E-8EB6-99DC1F4B4E24}" destId="{99C319F2-946E-9E4A-81BF-3C66147763EE}" srcOrd="0" destOrd="0" presId="urn:microsoft.com/office/officeart/2005/8/layout/chevron2"/>
    <dgm:cxn modelId="{74E2DAD1-6B58-4B41-B79E-7D03A5802564}" type="presOf" srcId="{32D203F3-DCE2-3040-BE03-1EB7FF758801}" destId="{ED70C009-DB28-014A-9738-B9E2F90799DB}" srcOrd="0" destOrd="0" presId="urn:microsoft.com/office/officeart/2005/8/layout/chevron2"/>
    <dgm:cxn modelId="{0657A1DC-B0B8-BF43-83FF-C7D8EC52D447}" type="presOf" srcId="{3110CB80-86C4-094F-957B-D279950C2D71}" destId="{080D7027-4D48-AF40-9754-BE0E4C508FB5}" srcOrd="0" destOrd="0" presId="urn:microsoft.com/office/officeart/2005/8/layout/chevron2"/>
    <dgm:cxn modelId="{E8A078DD-E068-054C-9A04-68E4FFFDCE74}" srcId="{BB3E1B92-5BB4-8A4E-997A-2EA71C51445A}" destId="{1609F645-A179-1E4E-A389-61517C5945CD}" srcOrd="0" destOrd="0" parTransId="{5DB74F4A-64F2-DC41-88F1-D93D4535F406}" sibTransId="{CA8F5F65-AD4B-344E-9C97-3786F1F9D907}"/>
    <dgm:cxn modelId="{9A02C1EC-0FD1-AC4E-9D26-E002ECE90883}" type="presOf" srcId="{0CEE0945-C430-1142-AE24-84F6C8EC80ED}" destId="{DCD2E121-174C-7043-9902-00A69B2BE1C3}" srcOrd="0" destOrd="0" presId="urn:microsoft.com/office/officeart/2005/8/layout/chevron2"/>
    <dgm:cxn modelId="{5F0CBAF9-794C-5D45-AD67-0924EAFC4B34}" type="presOf" srcId="{15FB7248-D79C-954F-96B0-C0C0D7F504EF}" destId="{03F3F855-611D-C649-95F0-1883A334EACC}" srcOrd="0" destOrd="0" presId="urn:microsoft.com/office/officeart/2005/8/layout/chevron2"/>
    <dgm:cxn modelId="{977DF8FB-01CD-A749-80DB-3371A3E0C7F9}" type="presOf" srcId="{F0749BA9-5DD2-934A-ABF4-FFCE01FAB7B6}" destId="{CDB62940-17F1-F144-B6A2-88A209AD3520}" srcOrd="0" destOrd="0" presId="urn:microsoft.com/office/officeart/2005/8/layout/chevron2"/>
    <dgm:cxn modelId="{07F000FE-7B6B-234D-83E7-7410768B6FDD}" type="presOf" srcId="{1609F645-A179-1E4E-A389-61517C5945CD}" destId="{CBD7AFD2-31B7-3046-A633-029D8620CA50}" srcOrd="0" destOrd="0" presId="urn:microsoft.com/office/officeart/2005/8/layout/chevron2"/>
    <dgm:cxn modelId="{DA3E160A-2C3A-A548-AE26-C447C64E6B02}" type="presParOf" srcId="{C87707B0-DBD3-FC41-9B77-FBC0BAB2FBBD}" destId="{161E0688-643B-E348-A0EB-C603F6BADF63}" srcOrd="0" destOrd="0" presId="urn:microsoft.com/office/officeart/2005/8/layout/chevron2"/>
    <dgm:cxn modelId="{73BEA2E0-E3C5-6045-B9CC-28B425E382C7}" type="presParOf" srcId="{161E0688-643B-E348-A0EB-C603F6BADF63}" destId="{1722A9F3-28D5-7D41-B506-A151E7A3F5F5}" srcOrd="0" destOrd="0" presId="urn:microsoft.com/office/officeart/2005/8/layout/chevron2"/>
    <dgm:cxn modelId="{D31781A8-B7ED-CC48-B2FD-775441569BCC}" type="presParOf" srcId="{161E0688-643B-E348-A0EB-C603F6BADF63}" destId="{ED70C009-DB28-014A-9738-B9E2F90799DB}" srcOrd="1" destOrd="0" presId="urn:microsoft.com/office/officeart/2005/8/layout/chevron2"/>
    <dgm:cxn modelId="{5F2C4C4D-84FC-4B48-8F44-46B6E14F6E1B}" type="presParOf" srcId="{C87707B0-DBD3-FC41-9B77-FBC0BAB2FBBD}" destId="{8BBF8B77-8B76-7640-A3CE-B96B6218D2DA}" srcOrd="1" destOrd="0" presId="urn:microsoft.com/office/officeart/2005/8/layout/chevron2"/>
    <dgm:cxn modelId="{14F9E156-A172-ED44-AA79-522755B71D94}" type="presParOf" srcId="{C87707B0-DBD3-FC41-9B77-FBC0BAB2FBBD}" destId="{F30C92D7-A915-AD46-B12D-492B47DA7FDC}" srcOrd="2" destOrd="0" presId="urn:microsoft.com/office/officeart/2005/8/layout/chevron2"/>
    <dgm:cxn modelId="{048A34D9-0A6A-8F40-B8EE-C14467707321}" type="presParOf" srcId="{F30C92D7-A915-AD46-B12D-492B47DA7FDC}" destId="{CDB62940-17F1-F144-B6A2-88A209AD3520}" srcOrd="0" destOrd="0" presId="urn:microsoft.com/office/officeart/2005/8/layout/chevron2"/>
    <dgm:cxn modelId="{9696E423-E0DB-C844-8741-88CC44BDA8E7}" type="presParOf" srcId="{F30C92D7-A915-AD46-B12D-492B47DA7FDC}" destId="{DCD2E121-174C-7043-9902-00A69B2BE1C3}" srcOrd="1" destOrd="0" presId="urn:microsoft.com/office/officeart/2005/8/layout/chevron2"/>
    <dgm:cxn modelId="{823DB41B-0934-514F-AD4F-8F781643A065}" type="presParOf" srcId="{C87707B0-DBD3-FC41-9B77-FBC0BAB2FBBD}" destId="{C8DED81F-B370-EA4F-88C6-4A66955AA910}" srcOrd="3" destOrd="0" presId="urn:microsoft.com/office/officeart/2005/8/layout/chevron2"/>
    <dgm:cxn modelId="{EA31B590-D0A8-184A-88CF-D4F510D1A153}" type="presParOf" srcId="{C87707B0-DBD3-FC41-9B77-FBC0BAB2FBBD}" destId="{E59141F2-F413-DA43-A19F-15695C6FAED0}" srcOrd="4" destOrd="0" presId="urn:microsoft.com/office/officeart/2005/8/layout/chevron2"/>
    <dgm:cxn modelId="{3122852F-14BB-4A43-9DD5-29EAC90F5A22}" type="presParOf" srcId="{E59141F2-F413-DA43-A19F-15695C6FAED0}" destId="{C0CE6441-ADF9-104C-9A3A-4A132E713348}" srcOrd="0" destOrd="0" presId="urn:microsoft.com/office/officeart/2005/8/layout/chevron2"/>
    <dgm:cxn modelId="{7C769E79-0D74-6149-AEFB-EEDB7ED339FC}" type="presParOf" srcId="{E59141F2-F413-DA43-A19F-15695C6FAED0}" destId="{F2BB1ECD-551E-8046-BF9F-B111D5A47049}" srcOrd="1" destOrd="0" presId="urn:microsoft.com/office/officeart/2005/8/layout/chevron2"/>
    <dgm:cxn modelId="{A9201480-3C33-1047-9D57-154F951034A1}" type="presParOf" srcId="{C87707B0-DBD3-FC41-9B77-FBC0BAB2FBBD}" destId="{CFCFD1E8-164A-3E49-8179-E04C4BEEFAE0}" srcOrd="5" destOrd="0" presId="urn:microsoft.com/office/officeart/2005/8/layout/chevron2"/>
    <dgm:cxn modelId="{5618DBE5-F9D8-DD42-A69B-773AAF395CD1}" type="presParOf" srcId="{C87707B0-DBD3-FC41-9B77-FBC0BAB2FBBD}" destId="{37319179-BC94-2B44-957A-65531841EB02}" srcOrd="6" destOrd="0" presId="urn:microsoft.com/office/officeart/2005/8/layout/chevron2"/>
    <dgm:cxn modelId="{99EC0C02-8757-1D4D-9DAA-27CC8CEC4C84}" type="presParOf" srcId="{37319179-BC94-2B44-957A-65531841EB02}" destId="{99C319F2-946E-9E4A-81BF-3C66147763EE}" srcOrd="0" destOrd="0" presId="urn:microsoft.com/office/officeart/2005/8/layout/chevron2"/>
    <dgm:cxn modelId="{0B390044-B561-B44D-894E-863E098C76FF}" type="presParOf" srcId="{37319179-BC94-2B44-957A-65531841EB02}" destId="{C4BE6AE0-8922-8B45-B527-FBEA76191D65}" srcOrd="1" destOrd="0" presId="urn:microsoft.com/office/officeart/2005/8/layout/chevron2"/>
    <dgm:cxn modelId="{30E7F492-B46E-B248-AC43-10D74F673DFC}" type="presParOf" srcId="{C87707B0-DBD3-FC41-9B77-FBC0BAB2FBBD}" destId="{7F529AA8-AB6C-6348-A116-1EB64D647A22}" srcOrd="7" destOrd="0" presId="urn:microsoft.com/office/officeart/2005/8/layout/chevron2"/>
    <dgm:cxn modelId="{74F0A881-134B-C848-BA9A-EA8DEA6BA2EE}" type="presParOf" srcId="{C87707B0-DBD3-FC41-9B77-FBC0BAB2FBBD}" destId="{7D8CD0A4-4B99-0947-90EB-CD0B8C9B24CD}" srcOrd="8" destOrd="0" presId="urn:microsoft.com/office/officeart/2005/8/layout/chevron2"/>
    <dgm:cxn modelId="{F40DAFB9-B78E-024C-89E1-B2C37610036D}" type="presParOf" srcId="{7D8CD0A4-4B99-0947-90EB-CD0B8C9B24CD}" destId="{C3314C4C-206C-3345-97D5-1A7CD7EEEF2B}" srcOrd="0" destOrd="0" presId="urn:microsoft.com/office/officeart/2005/8/layout/chevron2"/>
    <dgm:cxn modelId="{7A2B5390-1EAC-8044-9919-CE5249375EF9}" type="presParOf" srcId="{7D8CD0A4-4B99-0947-90EB-CD0B8C9B24CD}" destId="{CBD7AFD2-31B7-3046-A633-029D8620CA50}" srcOrd="1" destOrd="0" presId="urn:microsoft.com/office/officeart/2005/8/layout/chevron2"/>
    <dgm:cxn modelId="{01320AF1-557B-A448-B859-34344DBFE9E8}" type="presParOf" srcId="{C87707B0-DBD3-FC41-9B77-FBC0BAB2FBBD}" destId="{A9950DAF-F0C8-9A4E-B18E-56AEAD2D28D6}" srcOrd="9" destOrd="0" presId="urn:microsoft.com/office/officeart/2005/8/layout/chevron2"/>
    <dgm:cxn modelId="{D3462688-3EB9-844A-B013-89E0FD8597B8}" type="presParOf" srcId="{C87707B0-DBD3-FC41-9B77-FBC0BAB2FBBD}" destId="{8BFC3D2B-C69F-1349-9CBE-FD7881D0B585}" srcOrd="10" destOrd="0" presId="urn:microsoft.com/office/officeart/2005/8/layout/chevron2"/>
    <dgm:cxn modelId="{52B12095-E74E-444D-851D-394186E66179}" type="presParOf" srcId="{8BFC3D2B-C69F-1349-9CBE-FD7881D0B585}" destId="{03F3F855-611D-C649-95F0-1883A334EACC}" srcOrd="0" destOrd="0" presId="urn:microsoft.com/office/officeart/2005/8/layout/chevron2"/>
    <dgm:cxn modelId="{B5CF1FE8-50CF-F34D-A903-543C35FE6371}" type="presParOf" srcId="{8BFC3D2B-C69F-1349-9CBE-FD7881D0B585}" destId="{080D7027-4D48-AF40-9754-BE0E4C508FB5}" srcOrd="1" destOrd="0" presId="urn:microsoft.com/office/officeart/2005/8/layout/chevron2"/>
    <dgm:cxn modelId="{EFBB122C-A26D-9249-A878-4AE0E7400A4A}" type="presParOf" srcId="{C87707B0-DBD3-FC41-9B77-FBC0BAB2FBBD}" destId="{5B406657-F370-6145-9EE2-31BE117C33A8}" srcOrd="11" destOrd="0" presId="urn:microsoft.com/office/officeart/2005/8/layout/chevron2"/>
    <dgm:cxn modelId="{7EC251FE-3CAD-2B4F-8748-3D72A590F40B}" type="presParOf" srcId="{C87707B0-DBD3-FC41-9B77-FBC0BAB2FBBD}" destId="{DEF0FD4F-28C1-CE43-A72D-6F1863CDE2BA}" srcOrd="12" destOrd="0" presId="urn:microsoft.com/office/officeart/2005/8/layout/chevron2"/>
    <dgm:cxn modelId="{2F912F31-8E9B-CB46-B790-5861516229B5}" type="presParOf" srcId="{DEF0FD4F-28C1-CE43-A72D-6F1863CDE2BA}" destId="{67198E58-3885-F943-AA4E-9F919C97B113}" srcOrd="0" destOrd="0" presId="urn:microsoft.com/office/officeart/2005/8/layout/chevron2"/>
    <dgm:cxn modelId="{03ED6AE8-72A4-B745-8167-CD030EE77FB4}" type="presParOf" srcId="{DEF0FD4F-28C1-CE43-A72D-6F1863CDE2BA}" destId="{EE9E1637-71D7-954B-9487-07B3D38821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4BED3F-DDF1-CF48-B88B-CA5EBDA2EF3C}" type="doc">
      <dgm:prSet loTypeId="urn:microsoft.com/office/officeart/2005/8/layout/chevron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06A8076C-9420-134C-B089-6778F9AE39C2}">
      <dgm:prSet/>
      <dgm:spPr/>
      <dgm:t>
        <a:bodyPr/>
        <a:lstStyle/>
        <a:p>
          <a:r>
            <a:rPr lang="en-GB" dirty="0"/>
            <a:t>Explore in a larger sample (NENC </a:t>
          </a:r>
          <a:r>
            <a:rPr lang="en-GB"/>
            <a:t>ICS)</a:t>
          </a:r>
          <a:endParaRPr lang="en-GB" dirty="0"/>
        </a:p>
      </dgm:t>
    </dgm:pt>
    <dgm:pt modelId="{E43B31D6-AF42-DE45-ABD0-DB40A1797BFB}" type="parTrans" cxnId="{BD278418-1F33-2640-95BC-D5A49A97BB1E}">
      <dgm:prSet/>
      <dgm:spPr/>
      <dgm:t>
        <a:bodyPr/>
        <a:lstStyle/>
        <a:p>
          <a:endParaRPr lang="en-GB"/>
        </a:p>
      </dgm:t>
    </dgm:pt>
    <dgm:pt modelId="{33ED8DB2-CD90-0041-8610-7502CC3300E4}" type="sibTrans" cxnId="{BD278418-1F33-2640-95BC-D5A49A97BB1E}">
      <dgm:prSet/>
      <dgm:spPr/>
      <dgm:t>
        <a:bodyPr/>
        <a:lstStyle/>
        <a:p>
          <a:endParaRPr lang="en-GB"/>
        </a:p>
      </dgm:t>
    </dgm:pt>
    <dgm:pt modelId="{5F4310FF-B7DD-6D41-A94E-091FA5C69782}">
      <dgm:prSet/>
      <dgm:spPr/>
      <dgm:t>
        <a:bodyPr/>
        <a:lstStyle/>
        <a:p>
          <a:r>
            <a:rPr lang="en-GB" dirty="0"/>
            <a:t>Provide more co-ordinated diagnosis services </a:t>
          </a:r>
        </a:p>
      </dgm:t>
    </dgm:pt>
    <dgm:pt modelId="{FBDFC3AE-DB29-6440-8BAC-BCDC1EF31701}" type="parTrans" cxnId="{42E98DED-25DB-F843-A5CA-C2361637563E}">
      <dgm:prSet/>
      <dgm:spPr/>
      <dgm:t>
        <a:bodyPr/>
        <a:lstStyle/>
        <a:p>
          <a:endParaRPr lang="en-GB"/>
        </a:p>
      </dgm:t>
    </dgm:pt>
    <dgm:pt modelId="{E20C6251-4843-A449-987F-44A06BE5E204}" type="sibTrans" cxnId="{42E98DED-25DB-F843-A5CA-C2361637563E}">
      <dgm:prSet/>
      <dgm:spPr/>
      <dgm:t>
        <a:bodyPr/>
        <a:lstStyle/>
        <a:p>
          <a:endParaRPr lang="en-GB"/>
        </a:p>
      </dgm:t>
    </dgm:pt>
    <dgm:pt modelId="{E54B2D4D-B804-2848-BA06-FBDEB9DAD306}">
      <dgm:prSet/>
      <dgm:spPr/>
      <dgm:t>
        <a:bodyPr/>
        <a:lstStyle/>
        <a:p>
          <a:r>
            <a:rPr lang="en-GB" dirty="0"/>
            <a:t>Provide more co-ordinated treatment services</a:t>
          </a:r>
        </a:p>
      </dgm:t>
    </dgm:pt>
    <dgm:pt modelId="{DBAD1CF3-8DEA-4C48-BAD1-1CFF448D47EE}" type="parTrans" cxnId="{68CA60DB-EC09-734C-BBF9-F25478821712}">
      <dgm:prSet/>
      <dgm:spPr/>
      <dgm:t>
        <a:bodyPr/>
        <a:lstStyle/>
        <a:p>
          <a:endParaRPr lang="en-GB"/>
        </a:p>
      </dgm:t>
    </dgm:pt>
    <dgm:pt modelId="{4098B9C8-6AFA-9447-8AA7-CFC9B9212FC2}" type="sibTrans" cxnId="{68CA60DB-EC09-734C-BBF9-F25478821712}">
      <dgm:prSet/>
      <dgm:spPr/>
      <dgm:t>
        <a:bodyPr/>
        <a:lstStyle/>
        <a:p>
          <a:endParaRPr lang="en-GB"/>
        </a:p>
      </dgm:t>
    </dgm:pt>
    <dgm:pt modelId="{DC3271BC-1853-994F-B9D5-5FA4A830EDFC}">
      <dgm:prSet/>
      <dgm:spPr/>
      <dgm:t>
        <a:bodyPr/>
        <a:lstStyle/>
        <a:p>
          <a:r>
            <a:rPr lang="en-GB" dirty="0"/>
            <a:t>Develop the workforce to better support </a:t>
          </a:r>
          <a:r>
            <a:rPr lang="en-GB" dirty="0" err="1"/>
            <a:t>hEDS</a:t>
          </a:r>
          <a:r>
            <a:rPr lang="en-GB" dirty="0"/>
            <a:t>/HSD</a:t>
          </a:r>
        </a:p>
      </dgm:t>
    </dgm:pt>
    <dgm:pt modelId="{0F5CC25A-0C3B-734A-854A-3CBFF581E994}" type="parTrans" cxnId="{99A97512-B30A-5B49-B6B1-91C752A6E5A5}">
      <dgm:prSet/>
      <dgm:spPr/>
      <dgm:t>
        <a:bodyPr/>
        <a:lstStyle/>
        <a:p>
          <a:endParaRPr lang="en-GB"/>
        </a:p>
      </dgm:t>
    </dgm:pt>
    <dgm:pt modelId="{E62FFF3A-BA7A-9841-8842-A2C73E4CF09C}" type="sibTrans" cxnId="{99A97512-B30A-5B49-B6B1-91C752A6E5A5}">
      <dgm:prSet/>
      <dgm:spPr/>
      <dgm:t>
        <a:bodyPr/>
        <a:lstStyle/>
        <a:p>
          <a:endParaRPr lang="en-GB"/>
        </a:p>
      </dgm:t>
    </dgm:pt>
    <dgm:pt modelId="{71458B26-F89B-F547-8A77-9D148FB8620A}" type="pres">
      <dgm:prSet presAssocID="{884BED3F-DDF1-CF48-B88B-CA5EBDA2EF3C}" presName="Name0" presStyleCnt="0">
        <dgm:presLayoutVars>
          <dgm:dir/>
          <dgm:animLvl val="lvl"/>
          <dgm:resizeHandles val="exact"/>
        </dgm:presLayoutVars>
      </dgm:prSet>
      <dgm:spPr/>
    </dgm:pt>
    <dgm:pt modelId="{E1B10C3C-A594-174C-903E-2AEBF08F08E3}" type="pres">
      <dgm:prSet presAssocID="{06A8076C-9420-134C-B089-6778F9AE39C2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979AA0B-F765-C64F-8077-ACB99D5068BD}" type="pres">
      <dgm:prSet presAssocID="{33ED8DB2-CD90-0041-8610-7502CC3300E4}" presName="parTxOnlySpace" presStyleCnt="0"/>
      <dgm:spPr/>
    </dgm:pt>
    <dgm:pt modelId="{6EFDF922-78D3-D045-B56A-6C2ACE631160}" type="pres">
      <dgm:prSet presAssocID="{5F4310FF-B7DD-6D41-A94E-091FA5C6978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9170E46-E3DC-0843-B715-CFA7F2744EF1}" type="pres">
      <dgm:prSet presAssocID="{E20C6251-4843-A449-987F-44A06BE5E204}" presName="parTxOnlySpace" presStyleCnt="0"/>
      <dgm:spPr/>
    </dgm:pt>
    <dgm:pt modelId="{E06DC927-4EC3-E243-956E-326883224BCE}" type="pres">
      <dgm:prSet presAssocID="{E54B2D4D-B804-2848-BA06-FBDEB9DAD30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9EAC473-C9F5-1E4C-A7D8-416B64E59B92}" type="pres">
      <dgm:prSet presAssocID="{4098B9C8-6AFA-9447-8AA7-CFC9B9212FC2}" presName="parTxOnlySpace" presStyleCnt="0"/>
      <dgm:spPr/>
    </dgm:pt>
    <dgm:pt modelId="{DAEBDC51-43E4-B04F-B3CF-F684565E4436}" type="pres">
      <dgm:prSet presAssocID="{DC3271BC-1853-994F-B9D5-5FA4A830EDFC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9A97512-B30A-5B49-B6B1-91C752A6E5A5}" srcId="{884BED3F-DDF1-CF48-B88B-CA5EBDA2EF3C}" destId="{DC3271BC-1853-994F-B9D5-5FA4A830EDFC}" srcOrd="3" destOrd="0" parTransId="{0F5CC25A-0C3B-734A-854A-3CBFF581E994}" sibTransId="{E62FFF3A-BA7A-9841-8842-A2C73E4CF09C}"/>
    <dgm:cxn modelId="{2D91EB17-9F85-BB48-B750-F2E3768A64FB}" type="presOf" srcId="{5F4310FF-B7DD-6D41-A94E-091FA5C69782}" destId="{6EFDF922-78D3-D045-B56A-6C2ACE631160}" srcOrd="0" destOrd="0" presId="urn:microsoft.com/office/officeart/2005/8/layout/chevron1"/>
    <dgm:cxn modelId="{BD278418-1F33-2640-95BC-D5A49A97BB1E}" srcId="{884BED3F-DDF1-CF48-B88B-CA5EBDA2EF3C}" destId="{06A8076C-9420-134C-B089-6778F9AE39C2}" srcOrd="0" destOrd="0" parTransId="{E43B31D6-AF42-DE45-ABD0-DB40A1797BFB}" sibTransId="{33ED8DB2-CD90-0041-8610-7502CC3300E4}"/>
    <dgm:cxn modelId="{1A542533-C72B-4D47-A331-DC42313F8BFD}" type="presOf" srcId="{E54B2D4D-B804-2848-BA06-FBDEB9DAD306}" destId="{E06DC927-4EC3-E243-956E-326883224BCE}" srcOrd="0" destOrd="0" presId="urn:microsoft.com/office/officeart/2005/8/layout/chevron1"/>
    <dgm:cxn modelId="{2237AC76-6A2F-5244-8192-CC8631E597D4}" type="presOf" srcId="{DC3271BC-1853-994F-B9D5-5FA4A830EDFC}" destId="{DAEBDC51-43E4-B04F-B3CF-F684565E4436}" srcOrd="0" destOrd="0" presId="urn:microsoft.com/office/officeart/2005/8/layout/chevron1"/>
    <dgm:cxn modelId="{AE89CABE-609E-3247-AA03-641CF4F7633A}" type="presOf" srcId="{06A8076C-9420-134C-B089-6778F9AE39C2}" destId="{E1B10C3C-A594-174C-903E-2AEBF08F08E3}" srcOrd="0" destOrd="0" presId="urn:microsoft.com/office/officeart/2005/8/layout/chevron1"/>
    <dgm:cxn modelId="{91A3E5D0-CAA4-E244-A1D6-B1FD777D2387}" type="presOf" srcId="{884BED3F-DDF1-CF48-B88B-CA5EBDA2EF3C}" destId="{71458B26-F89B-F547-8A77-9D148FB8620A}" srcOrd="0" destOrd="0" presId="urn:microsoft.com/office/officeart/2005/8/layout/chevron1"/>
    <dgm:cxn modelId="{68CA60DB-EC09-734C-BBF9-F25478821712}" srcId="{884BED3F-DDF1-CF48-B88B-CA5EBDA2EF3C}" destId="{E54B2D4D-B804-2848-BA06-FBDEB9DAD306}" srcOrd="2" destOrd="0" parTransId="{DBAD1CF3-8DEA-4C48-BAD1-1CFF448D47EE}" sibTransId="{4098B9C8-6AFA-9447-8AA7-CFC9B9212FC2}"/>
    <dgm:cxn modelId="{42E98DED-25DB-F843-A5CA-C2361637563E}" srcId="{884BED3F-DDF1-CF48-B88B-CA5EBDA2EF3C}" destId="{5F4310FF-B7DD-6D41-A94E-091FA5C69782}" srcOrd="1" destOrd="0" parTransId="{FBDFC3AE-DB29-6440-8BAC-BCDC1EF31701}" sibTransId="{E20C6251-4843-A449-987F-44A06BE5E204}"/>
    <dgm:cxn modelId="{D096A674-F635-994E-AA89-FF67913CEC21}" type="presParOf" srcId="{71458B26-F89B-F547-8A77-9D148FB8620A}" destId="{E1B10C3C-A594-174C-903E-2AEBF08F08E3}" srcOrd="0" destOrd="0" presId="urn:microsoft.com/office/officeart/2005/8/layout/chevron1"/>
    <dgm:cxn modelId="{847B870C-FFBD-6242-9E4E-5CBB263A68B2}" type="presParOf" srcId="{71458B26-F89B-F547-8A77-9D148FB8620A}" destId="{1979AA0B-F765-C64F-8077-ACB99D5068BD}" srcOrd="1" destOrd="0" presId="urn:microsoft.com/office/officeart/2005/8/layout/chevron1"/>
    <dgm:cxn modelId="{6816E9E9-9632-E643-88A6-ABDCD1811D16}" type="presParOf" srcId="{71458B26-F89B-F547-8A77-9D148FB8620A}" destId="{6EFDF922-78D3-D045-B56A-6C2ACE631160}" srcOrd="2" destOrd="0" presId="urn:microsoft.com/office/officeart/2005/8/layout/chevron1"/>
    <dgm:cxn modelId="{20EF08C2-5176-4549-9CD6-23CFDAAB1E7B}" type="presParOf" srcId="{71458B26-F89B-F547-8A77-9D148FB8620A}" destId="{69170E46-E3DC-0843-B715-CFA7F2744EF1}" srcOrd="3" destOrd="0" presId="urn:microsoft.com/office/officeart/2005/8/layout/chevron1"/>
    <dgm:cxn modelId="{A4EA036C-7D3D-0A4C-8283-B112DC7D187C}" type="presParOf" srcId="{71458B26-F89B-F547-8A77-9D148FB8620A}" destId="{E06DC927-4EC3-E243-956E-326883224BCE}" srcOrd="4" destOrd="0" presId="urn:microsoft.com/office/officeart/2005/8/layout/chevron1"/>
    <dgm:cxn modelId="{17E27D2D-67AD-FE41-BEB7-AAB12E4DF30A}" type="presParOf" srcId="{71458B26-F89B-F547-8A77-9D148FB8620A}" destId="{C9EAC473-C9F5-1E4C-A7D8-416B64E59B92}" srcOrd="5" destOrd="0" presId="urn:microsoft.com/office/officeart/2005/8/layout/chevron1"/>
    <dgm:cxn modelId="{B7A3F65B-F6D6-F644-AE5E-2D383C9938EF}" type="presParOf" srcId="{71458B26-F89B-F547-8A77-9D148FB8620A}" destId="{DAEBDC51-43E4-B04F-B3CF-F684565E4436}" srcOrd="6" destOrd="0" presId="urn:microsoft.com/office/officeart/2005/8/layout/chevron1"/>
  </dgm:cxnLst>
  <dgm:bg/>
  <dgm:whole>
    <a:ln w="38100">
      <a:solidFill>
        <a:schemeClr val="accent5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B442AF-4993-894E-84F6-CF8667F0137B}">
      <dsp:nvSpPr>
        <dsp:cNvPr id="0" name=""/>
        <dsp:cNvSpPr/>
      </dsp:nvSpPr>
      <dsp:spPr>
        <a:xfrm>
          <a:off x="659" y="215372"/>
          <a:ext cx="1079736" cy="1079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421" tIns="11430" rIns="59421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Anxiety and depression</a:t>
          </a:r>
        </a:p>
      </dsp:txBody>
      <dsp:txXfrm>
        <a:off x="158783" y="373496"/>
        <a:ext cx="763488" cy="763488"/>
      </dsp:txXfrm>
    </dsp:sp>
    <dsp:sp modelId="{42EEBF4F-F781-604C-9893-50080F31DCAF}">
      <dsp:nvSpPr>
        <dsp:cNvPr id="0" name=""/>
        <dsp:cNvSpPr/>
      </dsp:nvSpPr>
      <dsp:spPr>
        <a:xfrm>
          <a:off x="864448" y="215372"/>
          <a:ext cx="1079736" cy="1079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421" tIns="11430" rIns="59421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Autism and ADHD</a:t>
          </a:r>
        </a:p>
      </dsp:txBody>
      <dsp:txXfrm>
        <a:off x="1022572" y="373496"/>
        <a:ext cx="763488" cy="763488"/>
      </dsp:txXfrm>
    </dsp:sp>
    <dsp:sp modelId="{DE70BCF3-67E9-AA45-A3AF-C374BCAB4FB2}">
      <dsp:nvSpPr>
        <dsp:cNvPr id="0" name=""/>
        <dsp:cNvSpPr/>
      </dsp:nvSpPr>
      <dsp:spPr>
        <a:xfrm>
          <a:off x="1728237" y="215372"/>
          <a:ext cx="1079736" cy="1079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421" tIns="11430" rIns="59421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Bowel disorders</a:t>
          </a:r>
        </a:p>
      </dsp:txBody>
      <dsp:txXfrm>
        <a:off x="1886361" y="373496"/>
        <a:ext cx="763488" cy="763488"/>
      </dsp:txXfrm>
    </dsp:sp>
    <dsp:sp modelId="{76CBEA69-3D9B-F648-ADD8-E36FC7885B98}">
      <dsp:nvSpPr>
        <dsp:cNvPr id="0" name=""/>
        <dsp:cNvSpPr/>
      </dsp:nvSpPr>
      <dsp:spPr>
        <a:xfrm>
          <a:off x="2592026" y="215372"/>
          <a:ext cx="1079736" cy="1079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421" tIns="11430" rIns="59421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Bladder disorders</a:t>
          </a:r>
        </a:p>
      </dsp:txBody>
      <dsp:txXfrm>
        <a:off x="2750150" y="373496"/>
        <a:ext cx="763488" cy="763488"/>
      </dsp:txXfrm>
    </dsp:sp>
    <dsp:sp modelId="{9C620E1A-0C5C-C44A-A034-DC79D3E93B02}">
      <dsp:nvSpPr>
        <dsp:cNvPr id="0" name=""/>
        <dsp:cNvSpPr/>
      </dsp:nvSpPr>
      <dsp:spPr>
        <a:xfrm>
          <a:off x="3455815" y="215372"/>
          <a:ext cx="1079736" cy="1079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421" tIns="11430" rIns="59421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Pelvic organ prolapse</a:t>
          </a:r>
        </a:p>
      </dsp:txBody>
      <dsp:txXfrm>
        <a:off x="3613939" y="373496"/>
        <a:ext cx="763488" cy="763488"/>
      </dsp:txXfrm>
    </dsp:sp>
    <dsp:sp modelId="{1A8A254A-5570-3D4D-A140-E9919EC69560}">
      <dsp:nvSpPr>
        <dsp:cNvPr id="0" name=""/>
        <dsp:cNvSpPr/>
      </dsp:nvSpPr>
      <dsp:spPr>
        <a:xfrm>
          <a:off x="4319604" y="215372"/>
          <a:ext cx="1079736" cy="10797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9421" tIns="11430" rIns="59421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kern="1200" dirty="0"/>
            <a:t>Difficult pregnancies</a:t>
          </a:r>
        </a:p>
      </dsp:txBody>
      <dsp:txXfrm>
        <a:off x="4477728" y="373496"/>
        <a:ext cx="763488" cy="7634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AB2DF-3E22-7945-8CE8-D5864AE92404}">
      <dsp:nvSpPr>
        <dsp:cNvPr id="0" name=""/>
        <dsp:cNvSpPr/>
      </dsp:nvSpPr>
      <dsp:spPr>
        <a:xfrm>
          <a:off x="0" y="40883"/>
          <a:ext cx="5400000" cy="421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To measure the burden of </a:t>
          </a:r>
          <a:r>
            <a:rPr lang="en-GB" sz="1800" kern="1200" dirty="0" err="1"/>
            <a:t>hEDS</a:t>
          </a:r>
          <a:r>
            <a:rPr lang="en-GB" sz="1800" kern="1200" dirty="0"/>
            <a:t>/HSD</a:t>
          </a:r>
        </a:p>
      </dsp:txBody>
      <dsp:txXfrm>
        <a:off x="20561" y="61444"/>
        <a:ext cx="5358878" cy="380078"/>
      </dsp:txXfrm>
    </dsp:sp>
    <dsp:sp modelId="{6142993B-3407-1042-8516-DDEC29B8F2D8}">
      <dsp:nvSpPr>
        <dsp:cNvPr id="0" name=""/>
        <dsp:cNvSpPr/>
      </dsp:nvSpPr>
      <dsp:spPr>
        <a:xfrm>
          <a:off x="0" y="513923"/>
          <a:ext cx="5400000" cy="421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Prevalence reported in primary care</a:t>
          </a:r>
        </a:p>
      </dsp:txBody>
      <dsp:txXfrm>
        <a:off x="20561" y="534484"/>
        <a:ext cx="5358878" cy="380078"/>
      </dsp:txXfrm>
    </dsp:sp>
    <dsp:sp modelId="{14851994-F9D5-794A-BE9C-452D3E6999F9}">
      <dsp:nvSpPr>
        <dsp:cNvPr id="0" name=""/>
        <dsp:cNvSpPr/>
      </dsp:nvSpPr>
      <dsp:spPr>
        <a:xfrm>
          <a:off x="0" y="986963"/>
          <a:ext cx="5400000" cy="421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Pattern of service use across healthcare</a:t>
          </a:r>
        </a:p>
      </dsp:txBody>
      <dsp:txXfrm>
        <a:off x="20561" y="1007524"/>
        <a:ext cx="5358878" cy="380078"/>
      </dsp:txXfrm>
    </dsp:sp>
    <dsp:sp modelId="{D4AD9385-5B36-6D40-B45B-9957B607E1EF}">
      <dsp:nvSpPr>
        <dsp:cNvPr id="0" name=""/>
        <dsp:cNvSpPr/>
      </dsp:nvSpPr>
      <dsp:spPr>
        <a:xfrm>
          <a:off x="0" y="1460003"/>
          <a:ext cx="5400000" cy="4212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Costs of service use across healthcare</a:t>
          </a:r>
        </a:p>
      </dsp:txBody>
      <dsp:txXfrm>
        <a:off x="20561" y="1480564"/>
        <a:ext cx="5358878" cy="38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2A9F3-28D5-7D41-B506-A151E7A3F5F5}">
      <dsp:nvSpPr>
        <dsp:cNvPr id="0" name=""/>
        <dsp:cNvSpPr/>
      </dsp:nvSpPr>
      <dsp:spPr>
        <a:xfrm rot="5400000">
          <a:off x="-71883" y="72925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168770"/>
        <a:ext cx="335458" cy="143768"/>
      </dsp:txXfrm>
    </dsp:sp>
    <dsp:sp modelId="{ED70C009-DB28-014A-9738-B9E2F90799DB}">
      <dsp:nvSpPr>
        <dsp:cNvPr id="0" name=""/>
        <dsp:cNvSpPr/>
      </dsp:nvSpPr>
      <dsp:spPr>
        <a:xfrm rot="5400000">
          <a:off x="2711980" y="-2375480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Develop aims and </a:t>
          </a:r>
          <a:r>
            <a:rPr lang="en-GB" sz="1800" kern="1200"/>
            <a:t>approach </a:t>
          </a:r>
          <a:endParaRPr lang="en-GB" sz="1800" kern="1200" dirty="0"/>
        </a:p>
      </dsp:txBody>
      <dsp:txXfrm rot="-5400000">
        <a:off x="335458" y="16248"/>
        <a:ext cx="5049335" cy="281085"/>
      </dsp:txXfrm>
    </dsp:sp>
    <dsp:sp modelId="{CDB62940-17F1-F144-B6A2-88A209AD3520}">
      <dsp:nvSpPr>
        <dsp:cNvPr id="0" name=""/>
        <dsp:cNvSpPr/>
      </dsp:nvSpPr>
      <dsp:spPr>
        <a:xfrm rot="5400000">
          <a:off x="-71883" y="460735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556580"/>
        <a:ext cx="335458" cy="143768"/>
      </dsp:txXfrm>
    </dsp:sp>
    <dsp:sp modelId="{DCD2E121-174C-7043-9902-00A69B2BE1C3}">
      <dsp:nvSpPr>
        <dsp:cNvPr id="0" name=""/>
        <dsp:cNvSpPr/>
      </dsp:nvSpPr>
      <dsp:spPr>
        <a:xfrm rot="5400000">
          <a:off x="2711980" y="-1987670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Approach individual GP practices </a:t>
          </a:r>
        </a:p>
      </dsp:txBody>
      <dsp:txXfrm rot="-5400000">
        <a:off x="335458" y="404058"/>
        <a:ext cx="5049335" cy="281085"/>
      </dsp:txXfrm>
    </dsp:sp>
    <dsp:sp modelId="{C0CE6441-ADF9-104C-9A3A-4A132E713348}">
      <dsp:nvSpPr>
        <dsp:cNvPr id="0" name=""/>
        <dsp:cNvSpPr/>
      </dsp:nvSpPr>
      <dsp:spPr>
        <a:xfrm rot="5400000">
          <a:off x="-71883" y="848546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944391"/>
        <a:ext cx="335458" cy="143768"/>
      </dsp:txXfrm>
    </dsp:sp>
    <dsp:sp modelId="{F2BB1ECD-551E-8046-BF9F-B111D5A47049}">
      <dsp:nvSpPr>
        <dsp:cNvPr id="0" name=""/>
        <dsp:cNvSpPr/>
      </dsp:nvSpPr>
      <dsp:spPr>
        <a:xfrm rot="5400000">
          <a:off x="2711980" y="-1599859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Sign off new sharing agreements</a:t>
          </a:r>
        </a:p>
      </dsp:txBody>
      <dsp:txXfrm rot="-5400000">
        <a:off x="335458" y="791869"/>
        <a:ext cx="5049335" cy="281085"/>
      </dsp:txXfrm>
    </dsp:sp>
    <dsp:sp modelId="{99C319F2-946E-9E4A-81BF-3C66147763EE}">
      <dsp:nvSpPr>
        <dsp:cNvPr id="0" name=""/>
        <dsp:cNvSpPr/>
      </dsp:nvSpPr>
      <dsp:spPr>
        <a:xfrm rot="5400000">
          <a:off x="-71883" y="1236356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1332201"/>
        <a:ext cx="335458" cy="143768"/>
      </dsp:txXfrm>
    </dsp:sp>
    <dsp:sp modelId="{C4BE6AE0-8922-8B45-B527-FBEA76191D65}">
      <dsp:nvSpPr>
        <dsp:cNvPr id="0" name=""/>
        <dsp:cNvSpPr/>
      </dsp:nvSpPr>
      <dsp:spPr>
        <a:xfrm rot="5400000">
          <a:off x="2711980" y="-1212049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Import data into NECS RAIDR</a:t>
          </a:r>
        </a:p>
      </dsp:txBody>
      <dsp:txXfrm rot="-5400000">
        <a:off x="335458" y="1179679"/>
        <a:ext cx="5049335" cy="281085"/>
      </dsp:txXfrm>
    </dsp:sp>
    <dsp:sp modelId="{C3314C4C-206C-3345-97D5-1A7CD7EEEF2B}">
      <dsp:nvSpPr>
        <dsp:cNvPr id="0" name=""/>
        <dsp:cNvSpPr/>
      </dsp:nvSpPr>
      <dsp:spPr>
        <a:xfrm rot="5400000">
          <a:off x="-71883" y="1624167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1720012"/>
        <a:ext cx="335458" cy="143768"/>
      </dsp:txXfrm>
    </dsp:sp>
    <dsp:sp modelId="{CBD7AFD2-31B7-3046-A633-029D8620CA50}">
      <dsp:nvSpPr>
        <dsp:cNvPr id="0" name=""/>
        <dsp:cNvSpPr/>
      </dsp:nvSpPr>
      <dsp:spPr>
        <a:xfrm rot="5400000">
          <a:off x="2711980" y="-824238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Analyse the primary care data</a:t>
          </a:r>
        </a:p>
      </dsp:txBody>
      <dsp:txXfrm rot="-5400000">
        <a:off x="335458" y="1567490"/>
        <a:ext cx="5049335" cy="281085"/>
      </dsp:txXfrm>
    </dsp:sp>
    <dsp:sp modelId="{03F3F855-611D-C649-95F0-1883A334EACC}">
      <dsp:nvSpPr>
        <dsp:cNvPr id="0" name=""/>
        <dsp:cNvSpPr/>
      </dsp:nvSpPr>
      <dsp:spPr>
        <a:xfrm rot="5400000">
          <a:off x="-71883" y="2011977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2107822"/>
        <a:ext cx="335458" cy="143768"/>
      </dsp:txXfrm>
    </dsp:sp>
    <dsp:sp modelId="{080D7027-4D48-AF40-9754-BE0E4C508FB5}">
      <dsp:nvSpPr>
        <dsp:cNvPr id="0" name=""/>
        <dsp:cNvSpPr/>
      </dsp:nvSpPr>
      <dsp:spPr>
        <a:xfrm rot="5400000">
          <a:off x="2711980" y="-436428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Analyse the secondary care data</a:t>
          </a:r>
        </a:p>
      </dsp:txBody>
      <dsp:txXfrm rot="-5400000">
        <a:off x="335458" y="1955300"/>
        <a:ext cx="5049335" cy="281085"/>
      </dsp:txXfrm>
    </dsp:sp>
    <dsp:sp modelId="{67198E58-3885-F943-AA4E-9F919C97B113}">
      <dsp:nvSpPr>
        <dsp:cNvPr id="0" name=""/>
        <dsp:cNvSpPr/>
      </dsp:nvSpPr>
      <dsp:spPr>
        <a:xfrm rot="5400000">
          <a:off x="-71883" y="2399788"/>
          <a:ext cx="479226" cy="33545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/>
        </a:p>
      </dsp:txBody>
      <dsp:txXfrm rot="-5400000">
        <a:off x="1" y="2495633"/>
        <a:ext cx="335458" cy="143768"/>
      </dsp:txXfrm>
    </dsp:sp>
    <dsp:sp modelId="{EE9E1637-71D7-954B-9487-07B3D3882157}">
      <dsp:nvSpPr>
        <dsp:cNvPr id="0" name=""/>
        <dsp:cNvSpPr/>
      </dsp:nvSpPr>
      <dsp:spPr>
        <a:xfrm rot="5400000">
          <a:off x="2711980" y="-48617"/>
          <a:ext cx="311497" cy="5064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kern="1200" dirty="0"/>
            <a:t>Compare and contrast the findings</a:t>
          </a:r>
        </a:p>
      </dsp:txBody>
      <dsp:txXfrm rot="-5400000">
        <a:off x="335458" y="2343111"/>
        <a:ext cx="5049335" cy="2810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B10C3C-A594-174C-903E-2AEBF08F08E3}">
      <dsp:nvSpPr>
        <dsp:cNvPr id="0" name=""/>
        <dsp:cNvSpPr/>
      </dsp:nvSpPr>
      <dsp:spPr>
        <a:xfrm>
          <a:off x="5077" y="281397"/>
          <a:ext cx="2955521" cy="118220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Explore in a larger sample (NENC </a:t>
          </a:r>
          <a:r>
            <a:rPr lang="en-GB" sz="2100" kern="1200"/>
            <a:t>ICS)</a:t>
          </a:r>
          <a:endParaRPr lang="en-GB" sz="2100" kern="1200" dirty="0"/>
        </a:p>
      </dsp:txBody>
      <dsp:txXfrm>
        <a:off x="596181" y="281397"/>
        <a:ext cx="1773313" cy="1182208"/>
      </dsp:txXfrm>
    </dsp:sp>
    <dsp:sp modelId="{6EFDF922-78D3-D045-B56A-6C2ACE631160}">
      <dsp:nvSpPr>
        <dsp:cNvPr id="0" name=""/>
        <dsp:cNvSpPr/>
      </dsp:nvSpPr>
      <dsp:spPr>
        <a:xfrm>
          <a:off x="2665046" y="281397"/>
          <a:ext cx="2955521" cy="118220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Provide more co-ordinated diagnosis services </a:t>
          </a:r>
        </a:p>
      </dsp:txBody>
      <dsp:txXfrm>
        <a:off x="3256150" y="281397"/>
        <a:ext cx="1773313" cy="1182208"/>
      </dsp:txXfrm>
    </dsp:sp>
    <dsp:sp modelId="{E06DC927-4EC3-E243-956E-326883224BCE}">
      <dsp:nvSpPr>
        <dsp:cNvPr id="0" name=""/>
        <dsp:cNvSpPr/>
      </dsp:nvSpPr>
      <dsp:spPr>
        <a:xfrm>
          <a:off x="5325016" y="281397"/>
          <a:ext cx="2955521" cy="118220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Provide more co-ordinated treatment services</a:t>
          </a:r>
        </a:p>
      </dsp:txBody>
      <dsp:txXfrm>
        <a:off x="5916120" y="281397"/>
        <a:ext cx="1773313" cy="1182208"/>
      </dsp:txXfrm>
    </dsp:sp>
    <dsp:sp modelId="{DAEBDC51-43E4-B04F-B3CF-F684565E4436}">
      <dsp:nvSpPr>
        <dsp:cNvPr id="0" name=""/>
        <dsp:cNvSpPr/>
      </dsp:nvSpPr>
      <dsp:spPr>
        <a:xfrm>
          <a:off x="7984985" y="281397"/>
          <a:ext cx="2955521" cy="1182208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Develop the workforce to better support </a:t>
          </a:r>
          <a:r>
            <a:rPr lang="en-GB" sz="2100" kern="1200" dirty="0" err="1"/>
            <a:t>hEDS</a:t>
          </a:r>
          <a:r>
            <a:rPr lang="en-GB" sz="2100" kern="1200" dirty="0"/>
            <a:t>/HSD</a:t>
          </a:r>
        </a:p>
      </dsp:txBody>
      <dsp:txXfrm>
        <a:off x="8576089" y="281397"/>
        <a:ext cx="1773313" cy="1182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6BE41-C1C6-1A42-B6B5-0F68A1E8CDAF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5BDA9-2CC8-384C-8D37-F5CE3E168D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2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55BDA9-2CC8-384C-8D37-F5CE3E168DE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5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432" y="3416967"/>
            <a:ext cx="10808368" cy="1012951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545432" y="4665728"/>
            <a:ext cx="1080836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5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22" y="1399251"/>
            <a:ext cx="11460555" cy="532222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83077" y="6361776"/>
            <a:ext cx="2743200" cy="365125"/>
          </a:xfrm>
        </p:spPr>
        <p:txBody>
          <a:bodyPr/>
          <a:lstStyle/>
          <a:p>
            <a:fld id="{14A5569D-543F-4ABF-9FC1-0BE1F5BC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8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>
            <p:ph type="title"/>
          </p:nvPr>
        </p:nvSpPr>
        <p:spPr>
          <a:xfrm>
            <a:off x="182546" y="1365520"/>
            <a:ext cx="4438615" cy="4195695"/>
          </a:xfrm>
        </p:spPr>
        <p:txBody>
          <a:bodyPr anchor="ctr"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50E09A92-3978-4905-9362-5FACD5AADC3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80025" y="295275"/>
            <a:ext cx="6548438" cy="62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0615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R">
            <a:extLst>
              <a:ext uri="{FF2B5EF4-FFF2-40B4-BE49-F238E27FC236}">
                <a16:creationId xmlns:a16="http://schemas.microsoft.com/office/drawing/2014/main" id="{3C40CD25-E871-428B-AD17-C0685D7A103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85082" y="1399249"/>
            <a:ext cx="90000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buFont typeface="Arial" panose="020B0604020202020204" pitchFamily="34" charset="0"/>
              <a:buChar char="•"/>
              <a:defRPr lang="en-GB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0">
              <a:spcBef>
                <a:spcPts val="800"/>
              </a:spcBef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2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4L">
            <a:extLst>
              <a:ext uri="{FF2B5EF4-FFF2-40B4-BE49-F238E27FC236}">
                <a16:creationId xmlns:a16="http://schemas.microsoft.com/office/drawing/2014/main" id="{C3CA8E7C-6741-4ADB-859F-A9E7F563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1324" y="1399250"/>
            <a:ext cx="2274953" cy="4957100"/>
          </a:xfrm>
          <a:prstGeom prst="roundRect">
            <a:avLst>
              <a:gd name="adj" fmla="val 6364"/>
            </a:avLst>
          </a:prstGeom>
          <a:solidFill>
            <a:schemeClr val="bg2"/>
          </a:solidFill>
        </p:spPr>
        <p:txBody>
          <a:bodyPr anchor="ctr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lang="en-US" sz="1300" dirty="0"/>
            </a:lvl1pPr>
            <a:lvl2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300"/>
            </a:lvl2pPr>
            <a:lvl3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200"/>
            </a:lvl3pPr>
            <a:lvl4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800"/>
            </a:lvl4pPr>
            <a:lvl5pPr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083077" y="6356350"/>
            <a:ext cx="2743200" cy="365125"/>
          </a:xfrm>
        </p:spPr>
        <p:txBody>
          <a:bodyPr/>
          <a:lstStyle/>
          <a:p>
            <a:fld id="{14A5569D-543F-4ABF-9FC1-0BE1F5BC7F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4">
            <a:extLst>
              <a:ext uri="{FF2B5EF4-FFF2-40B4-BE49-F238E27FC236}">
                <a16:creationId xmlns:a16="http://schemas.microsoft.com/office/drawing/2014/main" id="{EFCD9A76-9C52-4E7D-879D-43E9AB20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00" y="490449"/>
            <a:ext cx="10472677" cy="806336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976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0344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/>
          <p:cNvSpPr>
            <a:spLocks noGrp="1"/>
          </p:cNvSpPr>
          <p:nvPr>
            <p:ph type="title"/>
          </p:nvPr>
        </p:nvSpPr>
        <p:spPr>
          <a:xfrm>
            <a:off x="1353600" y="302400"/>
            <a:ext cx="10472677" cy="99438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6"/>
          <p:cNvSpPr>
            <a:spLocks noGrp="1"/>
          </p:cNvSpPr>
          <p:nvPr>
            <p:ph idx="1"/>
          </p:nvPr>
        </p:nvSpPr>
        <p:spPr>
          <a:xfrm>
            <a:off x="365723" y="1399251"/>
            <a:ext cx="7787678" cy="5322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083077" y="6361776"/>
            <a:ext cx="2743200" cy="365125"/>
          </a:xfrm>
        </p:spPr>
        <p:txBody>
          <a:bodyPr/>
          <a:lstStyle/>
          <a:p>
            <a:fld id="{14A5569D-543F-4ABF-9FC1-0BE1F5BC7F6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55D1E3F-7E34-400F-8A6A-C6C12481571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47587" y="1399251"/>
            <a:ext cx="3478690" cy="532222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57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7R">
            <a:extLst>
              <a:ext uri="{FF2B5EF4-FFF2-40B4-BE49-F238E27FC236}">
                <a16:creationId xmlns:a16="http://schemas.microsoft.com/office/drawing/2014/main" id="{3C40CD25-E871-428B-AD17-C0685D7A103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173584" y="1399250"/>
            <a:ext cx="5652693" cy="53222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7L">
            <a:extLst>
              <a:ext uri="{FF2B5EF4-FFF2-40B4-BE49-F238E27FC236}">
                <a16:creationId xmlns:a16="http://schemas.microsoft.com/office/drawing/2014/main" id="{C3CA8E7C-6741-4ADB-859F-A9E7F563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22" y="1399251"/>
            <a:ext cx="5652693" cy="5322224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9083077" y="6356350"/>
            <a:ext cx="2743200" cy="365125"/>
          </a:xfrm>
        </p:spPr>
        <p:txBody>
          <a:bodyPr/>
          <a:lstStyle/>
          <a:p>
            <a:fld id="{14A5569D-543F-4ABF-9FC1-0BE1F5BC7F6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itle 7">
            <a:extLst>
              <a:ext uri="{FF2B5EF4-FFF2-40B4-BE49-F238E27FC236}">
                <a16:creationId xmlns:a16="http://schemas.microsoft.com/office/drawing/2014/main" id="{EFCD9A76-9C52-4E7D-879D-43E9AB20A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600" y="302400"/>
            <a:ext cx="10472677" cy="99438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195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M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M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M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88A81-F46E-4666-B498-E7C5FB7A4EE0}" type="datetimeFigureOut">
              <a:rPr lang="en-GB" smtClean="0"/>
              <a:t>18/10/2023</a:t>
            </a:fld>
            <a:endParaRPr lang="en-GB"/>
          </a:p>
        </p:txBody>
      </p:sp>
      <p:sp>
        <p:nvSpPr>
          <p:cNvPr id="5" name="Footer Placeholder M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M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569D-543F-4ABF-9FC1-0BE1F5BC7F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1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432" y="3416967"/>
            <a:ext cx="10808368" cy="101295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dirty="0"/>
              <a:t>Healthcare use by women with joint hypermobility in Northumberland</a:t>
            </a:r>
            <a:endParaRPr sz="4400" dirty="0"/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545432" y="4665728"/>
            <a:ext cx="10808368" cy="1655762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en-GB" dirty="0"/>
              <a:t>North East &amp; North Cumbria Women’s Health Conference 2023 </a:t>
            </a:r>
          </a:p>
          <a:p>
            <a:pPr lvl="0"/>
            <a:r>
              <a:rPr lang="en-GB" dirty="0"/>
              <a:t> </a:t>
            </a:r>
          </a:p>
          <a:p>
            <a:pPr lvl="0"/>
            <a:r>
              <a:rPr lang="en-GB" dirty="0"/>
              <a:t>Dr Ben Frankel, Dr Vadivelu Saravanan, Jeff Powell Davies, Dr Emma Reinhold, Dr Joanne Demmler, and Dr Iain Loughran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432" y="3416967"/>
            <a:ext cx="10808368" cy="101295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4400" dirty="0"/>
              <a:t>Healthcare use by women with joint hypermobility in Northumberland</a:t>
            </a:r>
            <a:endParaRPr sz="4400" dirty="0"/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545432" y="4665728"/>
            <a:ext cx="10808368" cy="1655762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en-GB" dirty="0"/>
              <a:t>North East &amp; North Cumbria Women’s Health Conference 2023 </a:t>
            </a:r>
          </a:p>
          <a:p>
            <a:pPr lvl="0"/>
            <a:r>
              <a:rPr lang="en-GB" dirty="0"/>
              <a:t> </a:t>
            </a:r>
          </a:p>
          <a:p>
            <a:pPr lvl="0"/>
            <a:r>
              <a:rPr lang="en-GB" dirty="0"/>
              <a:t>Dr Ben Frankel, Dr Vadivelu Saravanan, Jeff Powell Davies, Dr Emma Reinhold, Dr Joanne Demmler, and Dr Iain Loughran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098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Background</a:t>
            </a:r>
            <a:endParaRPr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49884-3626-1F18-1B75-532AF2EE7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4" y="1515792"/>
            <a:ext cx="10945586" cy="2725213"/>
          </a:xfrm>
          <a:ln w="38100">
            <a:solidFill>
              <a:schemeClr val="accent5"/>
            </a:solidFill>
          </a:ln>
        </p:spPr>
        <p:txBody>
          <a:bodyPr anchor="ctr">
            <a:normAutofit/>
          </a:bodyPr>
          <a:lstStyle/>
          <a:p>
            <a:r>
              <a:rPr lang="en-GB" sz="1800" dirty="0"/>
              <a:t>Hypermobile Ehlers-Danlos-Syndrome (</a:t>
            </a:r>
            <a:r>
              <a:rPr lang="en-GB" sz="1800" dirty="0" err="1"/>
              <a:t>hEDS</a:t>
            </a:r>
            <a:r>
              <a:rPr lang="en-GB" sz="1800" dirty="0"/>
              <a:t>/HSD) is inherited and used to be called rare.</a:t>
            </a:r>
          </a:p>
          <a:p>
            <a:r>
              <a:rPr lang="en-GB" sz="1800" dirty="0"/>
              <a:t>Influence of hormones causes more joint pain and instability in women.</a:t>
            </a:r>
          </a:p>
          <a:p>
            <a:r>
              <a:rPr lang="en-GB" sz="1800" dirty="0"/>
              <a:t>It used to be referred to as benign joint hypermobility, but it is anything but benign.</a:t>
            </a:r>
          </a:p>
          <a:p>
            <a:r>
              <a:rPr lang="en-GB" sz="1800" dirty="0"/>
              <a:t>It co-exists with other long-term conditions, many of which are more common in women.</a:t>
            </a:r>
          </a:p>
          <a:p>
            <a:r>
              <a:rPr lang="en-GB" sz="1800" dirty="0"/>
              <a:t>Clinically, it has widely been thought that the prevalence of the condition is much higher than reported.</a:t>
            </a:r>
          </a:p>
          <a:p>
            <a:r>
              <a:rPr lang="en-GB" sz="1800" dirty="0"/>
              <a:t>Funding provided by the NIHR Research Capability Funding in 2022 to explore prevalence &amp; impact.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5DB6D5-FF13-9D49-C1A0-9E5A9AB8CD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5711955"/>
              </p:ext>
            </p:extLst>
          </p:nvPr>
        </p:nvGraphicFramePr>
        <p:xfrm>
          <a:off x="550414" y="4460012"/>
          <a:ext cx="5400000" cy="1510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National Institute for Health and Care Research logo | Homepage">
            <a:extLst>
              <a:ext uri="{FF2B5EF4-FFF2-40B4-BE49-F238E27FC236}">
                <a16:creationId xmlns:a16="http://schemas.microsoft.com/office/drawing/2014/main" id="{365AB174-AD99-0817-0496-68951F788D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6750" y="4981253"/>
            <a:ext cx="47385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60F2ABB-4426-136F-204C-47279D436292}"/>
              </a:ext>
            </a:extLst>
          </p:cNvPr>
          <p:cNvSpPr/>
          <p:nvPr/>
        </p:nvSpPr>
        <p:spPr>
          <a:xfrm>
            <a:off x="6096000" y="4460013"/>
            <a:ext cx="5400000" cy="1510482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8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57AE3B6A-2E2D-39B2-F71C-65CB77D311D9}"/>
              </a:ext>
            </a:extLst>
          </p:cNvPr>
          <p:cNvSpPr txBox="1">
            <a:spLocks/>
          </p:cNvSpPr>
          <p:nvPr/>
        </p:nvSpPr>
        <p:spPr>
          <a:xfrm>
            <a:off x="550414" y="4160536"/>
            <a:ext cx="5400000" cy="1809958"/>
          </a:xfrm>
          <a:prstGeom prst="rect">
            <a:avLst/>
          </a:prstGeom>
          <a:ln w="3810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/>
              <a:t>We analysed the number of people with a diagnosis of hypermobility from 30 out of 36 GP practices in Northumberland (approximately 300,000 population). </a:t>
            </a:r>
          </a:p>
          <a:p>
            <a:pPr marL="0" indent="0">
              <a:buNone/>
            </a:pPr>
            <a:r>
              <a:rPr lang="en-GB" sz="1800" dirty="0"/>
              <a:t>We compared secondary healthcare activity and costs between people with and without hypermobility (from 34 out of 36 GP practices).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Approach</a:t>
            </a:r>
            <a:endParaRPr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9667ED-012D-7466-E4D5-188CD786B3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0741846"/>
              </p:ext>
            </p:extLst>
          </p:nvPr>
        </p:nvGraphicFramePr>
        <p:xfrm>
          <a:off x="550414" y="2143353"/>
          <a:ext cx="5400000" cy="1922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56E1701-C3DC-9159-DE54-27E247E7F7F3}"/>
              </a:ext>
            </a:extLst>
          </p:cNvPr>
          <p:cNvSpPr txBox="1">
            <a:spLocks/>
          </p:cNvSpPr>
          <p:nvPr/>
        </p:nvSpPr>
        <p:spPr>
          <a:xfrm>
            <a:off x="550414" y="1515793"/>
            <a:ext cx="5400000" cy="532464"/>
          </a:xfrm>
          <a:prstGeom prst="rect">
            <a:avLst/>
          </a:prstGeom>
          <a:ln w="38100">
            <a:solidFill>
              <a:schemeClr val="accent5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/>
              <a:t>The aim of the project was to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5856EA5-108D-397B-1DFB-B37180CF0C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7113584"/>
              </p:ext>
            </p:extLst>
          </p:nvPr>
        </p:nvGraphicFramePr>
        <p:xfrm>
          <a:off x="6241586" y="1515793"/>
          <a:ext cx="5400000" cy="28081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3074" name="Picture 2" descr="Home - NECS">
            <a:extLst>
              <a:ext uri="{FF2B5EF4-FFF2-40B4-BE49-F238E27FC236}">
                <a16:creationId xmlns:a16="http://schemas.microsoft.com/office/drawing/2014/main" id="{50E1B64E-C98F-06FC-CC84-3CA2689D1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396" y="4391989"/>
            <a:ext cx="4802379" cy="1646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E9EA193-8FD4-2437-4D5A-270AB2223897}"/>
              </a:ext>
            </a:extLst>
          </p:cNvPr>
          <p:cNvSpPr/>
          <p:nvPr/>
        </p:nvSpPr>
        <p:spPr>
          <a:xfrm>
            <a:off x="6241586" y="4460013"/>
            <a:ext cx="5400000" cy="1510482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21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Findings – Primary Care</a:t>
            </a:r>
            <a:endParaRPr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334D27-C21B-275B-3BDC-67D343C619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13" y="1515794"/>
            <a:ext cx="8352186" cy="4454702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EAE268D-C924-75D1-89B8-F715845F520D}"/>
              </a:ext>
            </a:extLst>
          </p:cNvPr>
          <p:cNvSpPr txBox="1"/>
          <p:nvPr/>
        </p:nvSpPr>
        <p:spPr>
          <a:xfrm>
            <a:off x="9239098" y="1896485"/>
            <a:ext cx="2402489" cy="369331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There are </a:t>
            </a:r>
            <a:r>
              <a:rPr lang="en-GB" b="1" dirty="0"/>
              <a:t>1,302</a:t>
            </a:r>
            <a:r>
              <a:rPr lang="en-GB" dirty="0"/>
              <a:t> people (</a:t>
            </a:r>
            <a:r>
              <a:rPr lang="en-GB" b="1" dirty="0"/>
              <a:t>4.4</a:t>
            </a:r>
            <a:r>
              <a:rPr lang="en-GB" dirty="0"/>
              <a:t> per 1,000 population) with </a:t>
            </a:r>
            <a:r>
              <a:rPr lang="en-GB" dirty="0" err="1"/>
              <a:t>hEDS</a:t>
            </a:r>
            <a:r>
              <a:rPr lang="en-GB" dirty="0"/>
              <a:t>/HSD in GP practices in Northumberland.  This varies considerably across practices in the area.</a:t>
            </a:r>
          </a:p>
          <a:p>
            <a:r>
              <a:rPr lang="en-GB" dirty="0"/>
              <a:t>This is higher than the commonly quote prevalence of 0.2 per 1,000 population.</a:t>
            </a:r>
          </a:p>
        </p:txBody>
      </p:sp>
    </p:spTree>
    <p:extLst>
      <p:ext uri="{BB962C8B-B14F-4D97-AF65-F5344CB8AC3E}">
        <p14:creationId xmlns:p14="http://schemas.microsoft.com/office/powerpoint/2010/main" val="3092794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E11A9C-5772-10FF-FE1E-8B8910683185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0414" y="1492328"/>
            <a:ext cx="8352186" cy="4478167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Findings – Primary Care</a:t>
            </a:r>
            <a:endParaRPr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AE268D-C924-75D1-89B8-F715845F520D}"/>
              </a:ext>
            </a:extLst>
          </p:cNvPr>
          <p:cNvSpPr txBox="1"/>
          <p:nvPr/>
        </p:nvSpPr>
        <p:spPr>
          <a:xfrm>
            <a:off x="9239097" y="1997839"/>
            <a:ext cx="2402489" cy="2862322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Significantly more women than men have </a:t>
            </a:r>
            <a:r>
              <a:rPr lang="en-GB" dirty="0" err="1"/>
              <a:t>hEDS</a:t>
            </a:r>
            <a:r>
              <a:rPr lang="en-GB" dirty="0"/>
              <a:t>/HSD (75% of patients with the conditions are female), and that 17% (226 people) of all those with </a:t>
            </a:r>
            <a:r>
              <a:rPr lang="en-GB" dirty="0" err="1"/>
              <a:t>hEDS</a:t>
            </a:r>
            <a:r>
              <a:rPr lang="en-GB" dirty="0"/>
              <a:t>/HSD are women aged 30-39.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8285E13-01E9-4C90-CADA-B9DBD4792091}"/>
              </a:ext>
            </a:extLst>
          </p:cNvPr>
          <p:cNvCxnSpPr/>
          <p:nvPr/>
        </p:nvCxnSpPr>
        <p:spPr>
          <a:xfrm>
            <a:off x="2055571" y="2772461"/>
            <a:ext cx="60350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50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Findings – Secondary Care Usage</a:t>
            </a:r>
            <a:endParaRPr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AE268D-C924-75D1-89B8-F715845F520D}"/>
              </a:ext>
            </a:extLst>
          </p:cNvPr>
          <p:cNvSpPr txBox="1"/>
          <p:nvPr/>
        </p:nvSpPr>
        <p:spPr>
          <a:xfrm>
            <a:off x="4450080" y="1511573"/>
            <a:ext cx="3291839" cy="4524315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These graphs show the  number of contacts in 2022.</a:t>
            </a:r>
          </a:p>
          <a:p>
            <a:endParaRPr lang="en-GB" dirty="0"/>
          </a:p>
          <a:p>
            <a:r>
              <a:rPr lang="en-GB" dirty="0"/>
              <a:t>For each of these care types, patients with </a:t>
            </a:r>
            <a:r>
              <a:rPr lang="en-GB" dirty="0" err="1"/>
              <a:t>hEDS</a:t>
            </a:r>
            <a:r>
              <a:rPr lang="en-GB" dirty="0"/>
              <a:t>/HSD were more likely to have had at least one contact.</a:t>
            </a:r>
          </a:p>
          <a:p>
            <a:endParaRPr lang="en-GB" dirty="0"/>
          </a:p>
          <a:p>
            <a:r>
              <a:rPr lang="en-GB" dirty="0"/>
              <a:t>They were also more likely than those without the conditions to have had 5 or more contacts.</a:t>
            </a:r>
          </a:p>
          <a:p>
            <a:endParaRPr lang="en-GB" dirty="0"/>
          </a:p>
          <a:p>
            <a:r>
              <a:rPr lang="en-GB" dirty="0"/>
              <a:t>The high use of physiotherapy (and rheumatology for female) service stands out.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A11FA4-6054-190C-F2EB-A9017B0DA2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6966" y="3968687"/>
            <a:ext cx="3604621" cy="2053864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4F594D8-4825-F9D9-B608-0C7E801C5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13" y="1515794"/>
            <a:ext cx="3604621" cy="2053864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5F3014E-33E7-522F-28A1-2219F0738A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413" y="3971411"/>
            <a:ext cx="3599839" cy="2051140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2FC880-FAB3-FD25-BE61-6F5B7CD6A1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6966" y="1511573"/>
            <a:ext cx="3604621" cy="2047946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</p:spTree>
    <p:extLst>
      <p:ext uri="{BB962C8B-B14F-4D97-AF65-F5344CB8AC3E}">
        <p14:creationId xmlns:p14="http://schemas.microsoft.com/office/powerpoint/2010/main" val="4280716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810CFF6-8E01-31F4-C186-6BFE1A29AD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906" y="3011434"/>
            <a:ext cx="5304680" cy="3019700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4EC6C1-BC71-5FBF-65A7-4EA045CED8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413" y="1501584"/>
            <a:ext cx="5344796" cy="3019700"/>
          </a:xfrm>
          <a:prstGeom prst="rect">
            <a:avLst/>
          </a:prstGeom>
          <a:ln w="38100">
            <a:solidFill>
              <a:schemeClr val="accent5"/>
            </a:solidFill>
          </a:ln>
        </p:spPr>
      </p:pic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Findings – Secondary Care Costs</a:t>
            </a:r>
            <a:endParaRPr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AE268D-C924-75D1-89B8-F715845F520D}"/>
              </a:ext>
            </a:extLst>
          </p:cNvPr>
          <p:cNvSpPr txBox="1"/>
          <p:nvPr/>
        </p:nvSpPr>
        <p:spPr>
          <a:xfrm>
            <a:off x="550413" y="4830805"/>
            <a:ext cx="5344796" cy="120032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For patients with </a:t>
            </a:r>
            <a:r>
              <a:rPr lang="en-GB" dirty="0" err="1"/>
              <a:t>hEDS</a:t>
            </a:r>
            <a:r>
              <a:rPr lang="en-GB" dirty="0"/>
              <a:t>/HSD, the mean resource use was </a:t>
            </a:r>
            <a:r>
              <a:rPr lang="en-GB" b="1" dirty="0">
                <a:solidFill>
                  <a:schemeClr val="accent5"/>
                </a:solidFill>
              </a:rPr>
              <a:t>£943.50</a:t>
            </a:r>
            <a:r>
              <a:rPr lang="en-GB" dirty="0">
                <a:solidFill>
                  <a:schemeClr val="accent5"/>
                </a:solidFill>
              </a:rPr>
              <a:t> </a:t>
            </a:r>
            <a:r>
              <a:rPr lang="en-GB" dirty="0"/>
              <a:t>(vs</a:t>
            </a:r>
            <a:r>
              <a:rPr lang="en-GB" b="1" dirty="0"/>
              <a:t> </a:t>
            </a:r>
            <a:r>
              <a:rPr lang="en-GB" dirty="0"/>
              <a:t>£731.88).  Taken over the 1,302 patients with </a:t>
            </a:r>
            <a:r>
              <a:rPr lang="en-GB" dirty="0" err="1"/>
              <a:t>hEDS</a:t>
            </a:r>
            <a:r>
              <a:rPr lang="en-GB" dirty="0"/>
              <a:t>/HSD in Northumberland this is an additional </a:t>
            </a:r>
            <a:r>
              <a:rPr lang="en-GB" b="1" dirty="0">
                <a:solidFill>
                  <a:srgbClr val="FF0000"/>
                </a:solidFill>
              </a:rPr>
              <a:t>£275,527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spend </a:t>
            </a:r>
            <a:r>
              <a:rPr lang="en-GB" b="1" dirty="0">
                <a:solidFill>
                  <a:srgbClr val="FF0000"/>
                </a:solidFill>
              </a:rPr>
              <a:t>each year</a:t>
            </a:r>
            <a:r>
              <a:rPr lang="en-GB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7A0F73-7EB5-7124-8285-4FEE00CDAA35}"/>
              </a:ext>
            </a:extLst>
          </p:cNvPr>
          <p:cNvSpPr txBox="1"/>
          <p:nvPr/>
        </p:nvSpPr>
        <p:spPr>
          <a:xfrm>
            <a:off x="6336906" y="1471568"/>
            <a:ext cx="5304680" cy="1200329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/>
              <a:t>Patients with </a:t>
            </a:r>
            <a:r>
              <a:rPr lang="en-GB" sz="1800" dirty="0" err="1"/>
              <a:t>hEDS</a:t>
            </a:r>
            <a:r>
              <a:rPr lang="en-GB" sz="1800" dirty="0"/>
              <a:t>/HSD have around </a:t>
            </a:r>
            <a:r>
              <a:rPr lang="en-GB" sz="1800" b="1" dirty="0">
                <a:solidFill>
                  <a:schemeClr val="accent5"/>
                </a:solidFill>
              </a:rPr>
              <a:t>twice as many</a:t>
            </a:r>
            <a:r>
              <a:rPr lang="en-GB" sz="1800" dirty="0"/>
              <a:t> Outpatient and Mental Health (excluding Mental Health Inpatients due to small numbers) appointments than those without the condition.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1968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Conclusions</a:t>
            </a:r>
            <a:endParaRPr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49884-3626-1F18-1B75-532AF2EE7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4" y="1515792"/>
            <a:ext cx="10945586" cy="2430565"/>
          </a:xfrm>
          <a:ln w="38100">
            <a:solidFill>
              <a:schemeClr val="accent5"/>
            </a:solidFill>
          </a:ln>
        </p:spPr>
        <p:txBody>
          <a:bodyPr anchor="ctr">
            <a:normAutofit/>
          </a:bodyPr>
          <a:lstStyle/>
          <a:p>
            <a:r>
              <a:rPr lang="en-GB" sz="1800" dirty="0"/>
              <a:t>Joint Hypermobility (</a:t>
            </a:r>
            <a:r>
              <a:rPr lang="en-GB" sz="1800" dirty="0" err="1"/>
              <a:t>hEDS</a:t>
            </a:r>
            <a:r>
              <a:rPr lang="en-GB" sz="1800" dirty="0"/>
              <a:t>/HSD) is likely to be much more common than previously thought.</a:t>
            </a:r>
          </a:p>
          <a:p>
            <a:r>
              <a:rPr lang="en-GB" sz="1800" dirty="0"/>
              <a:t>The condition affects far more women of childbearing age – creating additional complications.</a:t>
            </a:r>
          </a:p>
          <a:p>
            <a:r>
              <a:rPr lang="en-GB" sz="1800" dirty="0"/>
              <a:t>The condition is linked to multiple </a:t>
            </a:r>
            <a:r>
              <a:rPr lang="en-GB" sz="1800" dirty="0" err="1"/>
              <a:t>obs</a:t>
            </a:r>
            <a:r>
              <a:rPr lang="en-GB" sz="1800" dirty="0"/>
              <a:t>/</a:t>
            </a:r>
            <a:r>
              <a:rPr lang="en-GB" sz="1800" dirty="0" err="1"/>
              <a:t>gyna</a:t>
            </a:r>
            <a:r>
              <a:rPr lang="en-GB" sz="1800" dirty="0"/>
              <a:t> conditions as well as other mental health conditions.</a:t>
            </a:r>
          </a:p>
          <a:p>
            <a:r>
              <a:rPr lang="en-GB" sz="1800" dirty="0"/>
              <a:t>The service use and NHS costs are significantly higher for people with </a:t>
            </a:r>
            <a:r>
              <a:rPr lang="en-GB" sz="1800" dirty="0" err="1"/>
              <a:t>hEDS</a:t>
            </a:r>
            <a:r>
              <a:rPr lang="en-GB" sz="1800" dirty="0"/>
              <a:t>/HSD than without.</a:t>
            </a:r>
          </a:p>
          <a:p>
            <a:r>
              <a:rPr lang="en-GB" sz="1800" dirty="0"/>
              <a:t>There is a lack of co-ordinated care for people with </a:t>
            </a:r>
            <a:r>
              <a:rPr lang="en-GB" sz="1800" dirty="0" err="1"/>
              <a:t>hEDS</a:t>
            </a:r>
            <a:r>
              <a:rPr lang="en-GB" sz="1800" dirty="0"/>
              <a:t>/HSD which contributes to the additional use.</a:t>
            </a:r>
          </a:p>
          <a:p>
            <a:r>
              <a:rPr lang="en-GB" sz="1800" dirty="0"/>
              <a:t>Secondary care expertise is being fragmented and diminished adding to poor/inefficient management.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5DB6D5-FF13-9D49-C1A0-9E5A9AB8CD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566683"/>
              </p:ext>
            </p:extLst>
          </p:nvPr>
        </p:nvGraphicFramePr>
        <p:xfrm>
          <a:off x="550413" y="4225490"/>
          <a:ext cx="10945585" cy="1745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583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249884-3626-1F18-1B75-532AF2EE7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4" y="1515793"/>
            <a:ext cx="10945586" cy="4458639"/>
          </a:xfrm>
          <a:ln w="38100">
            <a:solidFill>
              <a:schemeClr val="accent5"/>
            </a:solidFill>
          </a:ln>
        </p:spPr>
        <p:txBody>
          <a:bodyPr anchor="ctr">
            <a:normAutofit/>
          </a:bodyPr>
          <a:lstStyle/>
          <a:p>
            <a:r>
              <a:rPr lang="en-GB" sz="1800" dirty="0"/>
              <a:t>Dr Ben Frankel</a:t>
            </a:r>
          </a:p>
          <a:p>
            <a:pPr lvl="1"/>
            <a:r>
              <a:rPr lang="en-GB" sz="1600" dirty="0"/>
              <a:t>GP, and Project Lead</a:t>
            </a:r>
          </a:p>
          <a:p>
            <a:r>
              <a:rPr lang="en-GB" sz="1800" dirty="0"/>
              <a:t>Dr Vadivelu Saravanan</a:t>
            </a:r>
          </a:p>
          <a:p>
            <a:pPr lvl="1"/>
            <a:r>
              <a:rPr lang="en-GB" sz="1600" dirty="0"/>
              <a:t>Consultant Rheumatologist, and Project Co-Lead</a:t>
            </a:r>
          </a:p>
          <a:p>
            <a:r>
              <a:rPr lang="en-GB" sz="1800" dirty="0"/>
              <a:t>Jeff Powell Davies</a:t>
            </a:r>
          </a:p>
          <a:p>
            <a:pPr lvl="1"/>
            <a:r>
              <a:rPr lang="en-GB" sz="1600" dirty="0"/>
              <a:t>Principal Information Analyst​, NECS, Lead Analyst </a:t>
            </a:r>
          </a:p>
          <a:p>
            <a:r>
              <a:rPr lang="en-GB" sz="1800" dirty="0"/>
              <a:t>Dr Emma Reinhold</a:t>
            </a:r>
          </a:p>
          <a:p>
            <a:pPr lvl="1"/>
            <a:r>
              <a:rPr lang="en-GB" sz="1600"/>
              <a:t>Independent Researcher, </a:t>
            </a:r>
            <a:r>
              <a:rPr lang="en-GB" sz="1600" dirty="0"/>
              <a:t>and Subject Matter Expert</a:t>
            </a:r>
          </a:p>
          <a:p>
            <a:r>
              <a:rPr lang="en-GB" sz="1800" dirty="0"/>
              <a:t>Dr Joanne Demmler</a:t>
            </a:r>
          </a:p>
          <a:p>
            <a:pPr lvl="1"/>
            <a:r>
              <a:rPr lang="en-GB" sz="1600" dirty="0"/>
              <a:t>Health Data Scientist, and Subject Matter Expert</a:t>
            </a:r>
          </a:p>
          <a:p>
            <a:r>
              <a:rPr lang="en-GB" sz="1800" dirty="0"/>
              <a:t>Dr Iain Loughran</a:t>
            </a:r>
          </a:p>
          <a:p>
            <a:pPr lvl="1"/>
            <a:r>
              <a:rPr lang="en-GB" sz="1600" dirty="0"/>
              <a:t>Senior Research Manager, NECS, and Project Manager</a:t>
            </a:r>
          </a:p>
          <a:p>
            <a:r>
              <a:rPr lang="en-GB" sz="1800" dirty="0"/>
              <a:t>EDSUK  - Co-applicant, no financial contribution.</a:t>
            </a:r>
          </a:p>
        </p:txBody>
      </p:sp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1353600" y="490451"/>
            <a:ext cx="10472677" cy="806334"/>
          </a:xfrm>
        </p:spPr>
        <p:txBody>
          <a:bodyPr/>
          <a:lstStyle/>
          <a:p>
            <a:pPr marL="0" lvl="0" indent="0">
              <a:buNone/>
            </a:pPr>
            <a:r>
              <a:rPr lang="en-GB" b="1" dirty="0"/>
              <a:t>Acknowledgements</a:t>
            </a:r>
            <a:endParaRPr b="1" dirty="0" err="1"/>
          </a:p>
        </p:txBody>
      </p:sp>
    </p:spTree>
    <p:extLst>
      <p:ext uri="{BB962C8B-B14F-4D97-AF65-F5344CB8AC3E}">
        <p14:creationId xmlns:p14="http://schemas.microsoft.com/office/powerpoint/2010/main" val="21658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12221</TotalTime>
  <Words>754</Words>
  <Application>Microsoft Office PowerPoint</Application>
  <PresentationFormat>Widescreen</PresentationFormat>
  <Paragraphs>78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Healthcare use by women with joint hypermobility in Northumberland</vt:lpstr>
      <vt:lpstr>Background</vt:lpstr>
      <vt:lpstr>Approach</vt:lpstr>
      <vt:lpstr>Findings – Primary Care</vt:lpstr>
      <vt:lpstr>Findings – Primary Care</vt:lpstr>
      <vt:lpstr>Findings – Secondary Care Usage</vt:lpstr>
      <vt:lpstr>Findings – Secondary Care Costs</vt:lpstr>
      <vt:lpstr>Conclusions</vt:lpstr>
      <vt:lpstr>Acknowledgements</vt:lpstr>
      <vt:lpstr>Healthcare use by women with joint hypermobility in Northumberland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>NECS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NRCHN and Filey &amp; Scarborough PCNs</dc:title>
  <dc:creator>Jeff Powell Davies &amp; Dominic Rowney</dc:creator>
  <cp:keywords/>
  <cp:lastModifiedBy>SHARMEEN, Anisah (NHS NORTH EAST AND NORTH CUMBRIA ICB - 16C)</cp:lastModifiedBy>
  <cp:revision>63</cp:revision>
  <dcterms:created xsi:type="dcterms:W3CDTF">2023-04-08T15:42:48Z</dcterms:created>
  <dcterms:modified xsi:type="dcterms:W3CDTF">2023-10-18T12:53:33Z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utput">
    <vt:lpwstr/>
  </property>
  <property fmtid="{D5CDD505-2E9C-101B-9397-08002B2CF9AE}" pid="3" name="params">
    <vt:lpwstr/>
  </property>
  <property fmtid="{D5CDD505-2E9C-101B-9397-08002B2CF9AE}" pid="4" name="subtitle">
    <vt:lpwstr>Population Segmentation</vt:lpwstr>
  </property>
</Properties>
</file>