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/>
    <p:restoredTop sz="94658"/>
  </p:normalViewPr>
  <p:slideViewPr>
    <p:cSldViewPr snapToGrid="0" snapToObjects="1">
      <p:cViewPr varScale="1">
        <p:scale>
          <a:sx n="102" d="100"/>
          <a:sy n="102" d="100"/>
        </p:scale>
        <p:origin x="251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71EF-AF95-EC4B-804C-F1BFA028801F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D2BD-E39A-AA4D-AA43-459E1664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4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 Have you seen this before?</a:t>
            </a:r>
          </a:p>
          <a:p>
            <a:r>
              <a:rPr lang="en-GB" dirty="0"/>
              <a:t>• Where have you seen it?</a:t>
            </a:r>
          </a:p>
          <a:p>
            <a:r>
              <a:rPr lang="en-GB" dirty="0"/>
              <a:t>• What do you think it means?</a:t>
            </a:r>
          </a:p>
          <a:p>
            <a:r>
              <a:rPr lang="en-GB" dirty="0"/>
              <a:t>• Create a mind map of guesses for what NHS might stand for.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Discuss: Who helped Danny?</a:t>
            </a:r>
          </a:p>
          <a:p>
            <a:r>
              <a:rPr lang="en-GB" dirty="0"/>
              <a:t>• What different jobs did you spot?</a:t>
            </a:r>
          </a:p>
          <a:p>
            <a:r>
              <a:rPr lang="en-GB" dirty="0"/>
              <a:t>• Create a class job list from the video.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scrubs and props.</a:t>
            </a:r>
          </a:p>
          <a:p>
            <a:r>
              <a:rPr lang="en-GB" dirty="0"/>
              <a:t>Children dress up and act out different NHS roles.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 What do we already know about healthcare workers?</a:t>
            </a:r>
          </a:p>
          <a:p>
            <a:r>
              <a:rPr lang="en-GB" dirty="0"/>
              <a:t>• Create a class mind map.</a:t>
            </a:r>
          </a:p>
          <a:p>
            <a:r>
              <a:rPr lang="en-GB" dirty="0"/>
              <a:t>• Highlight key roles: Doctor, Nurse, Paramedic.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BD2BD-E39A-AA4D-AA43-459E16642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7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434"/>
            <a:ext cx="8229600" cy="914204"/>
          </a:xfrm>
        </p:spPr>
        <p:txBody>
          <a:bodyPr anchor="t"/>
          <a:lstStyle>
            <a:lvl1pPr algn="l">
              <a:defRPr sz="36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415"/>
            <a:ext cx="8229600" cy="4014429"/>
          </a:xfrm>
        </p:spPr>
        <p:txBody>
          <a:bodyPr>
            <a:normAutofit/>
          </a:bodyPr>
          <a:lstStyle>
            <a:lvl1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19474"/>
            <a:ext cx="21336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19474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19474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BBD938-D191-4B73-647D-514C6AE6AAAB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1D6E5C-AEED-D558-1285-82B1747CD295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528A15-55AE-C3BD-DC53-DD0171E76C15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38C48A-2433-2053-DDFA-6BB960D45F4E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F6F23E-0214-7341-6FE2-507842A0DE5E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7109"/>
            <a:ext cx="8229600" cy="1352515"/>
          </a:xfrm>
        </p:spPr>
        <p:txBody>
          <a:bodyPr anchor="t"/>
          <a:lstStyle>
            <a:lvl1pPr algn="l">
              <a:defRPr sz="36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62768"/>
            <a:ext cx="8229600" cy="359656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831656"/>
            <a:ext cx="21336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3165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31656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80DD30-6446-D314-E826-FF5CACBBBFB5}"/>
              </a:ext>
            </a:extLst>
          </p:cNvPr>
          <p:cNvGrpSpPr/>
          <p:nvPr userDrawn="1"/>
        </p:nvGrpSpPr>
        <p:grpSpPr>
          <a:xfrm>
            <a:off x="0" y="6328007"/>
            <a:ext cx="8758719" cy="380572"/>
            <a:chOff x="0" y="6369103"/>
            <a:chExt cx="8758719" cy="3805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14AB1-BE5A-00CD-2C06-9C5F9B0755A7}"/>
                </a:ext>
              </a:extLst>
            </p:cNvPr>
            <p:cNvSpPr/>
            <p:nvPr userDrawn="1"/>
          </p:nvSpPr>
          <p:spPr>
            <a:xfrm>
              <a:off x="0" y="6382766"/>
              <a:ext cx="7489861" cy="3669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93A63A-1368-0803-7F03-38CDE803176E}"/>
                </a:ext>
              </a:extLst>
            </p:cNvPr>
            <p:cNvSpPr/>
            <p:nvPr userDrawn="1"/>
          </p:nvSpPr>
          <p:spPr>
            <a:xfrm>
              <a:off x="7319911" y="6369103"/>
              <a:ext cx="380571" cy="380571"/>
            </a:xfrm>
            <a:prstGeom prst="ellipse">
              <a:avLst/>
            </a:prstGeom>
            <a:solidFill>
              <a:srgbClr val="00B0F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7D36DC-76D2-80E6-CDA2-169422CC6238}"/>
                </a:ext>
              </a:extLst>
            </p:cNvPr>
            <p:cNvSpPr/>
            <p:nvPr userDrawn="1"/>
          </p:nvSpPr>
          <p:spPr>
            <a:xfrm>
              <a:off x="8378148" y="6369103"/>
              <a:ext cx="380571" cy="380571"/>
            </a:xfrm>
            <a:prstGeom prst="ellipse">
              <a:avLst/>
            </a:prstGeom>
            <a:solidFill>
              <a:srgbClr val="00B050"/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8FF2EE-2DAA-C5AE-3F0F-9682B204A9D9}"/>
                </a:ext>
              </a:extLst>
            </p:cNvPr>
            <p:cNvSpPr/>
            <p:nvPr userDrawn="1"/>
          </p:nvSpPr>
          <p:spPr>
            <a:xfrm>
              <a:off x="7854167" y="6369103"/>
              <a:ext cx="380571" cy="3805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8772"/>
            <a:ext cx="8229600" cy="1187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6607"/>
            <a:ext cx="8229600" cy="43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teach/class-clips-video/articles/zwhf3j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sJQ93dxC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octor using a stethoscope to check the patient's heart&#10;&#10;AI-generated content may be incorrect.">
            <a:extLst>
              <a:ext uri="{FF2B5EF4-FFF2-40B4-BE49-F238E27FC236}">
                <a16:creationId xmlns:a16="http://schemas.microsoft.com/office/drawing/2014/main" id="{0B0493C6-B15D-13DE-D46C-FD57FDD3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" t="9753" r="-11159" b="19976"/>
          <a:stretch>
            <a:fillRect/>
          </a:stretch>
        </p:blipFill>
        <p:spPr>
          <a:xfrm>
            <a:off x="582461" y="2542738"/>
            <a:ext cx="8016771" cy="338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79028"/>
            <a:ext cx="7835030" cy="1622306"/>
          </a:xfrm>
        </p:spPr>
        <p:txBody>
          <a:bodyPr>
            <a:normAutofit/>
          </a:bodyPr>
          <a:lstStyle/>
          <a:p>
            <a:r>
              <a:rPr sz="5400" dirty="0"/>
              <a:t>Mini Scrubs NHS –</a:t>
            </a:r>
            <a:r>
              <a:rPr sz="4400" dirty="0"/>
              <a:t> </a:t>
            </a:r>
            <a:br>
              <a:rPr lang="en-GB" sz="4400" dirty="0"/>
            </a:br>
            <a:r>
              <a:rPr lang="en-GB" sz="4400" b="0" dirty="0"/>
              <a:t>w</a:t>
            </a:r>
            <a:r>
              <a:rPr sz="4400" b="0" dirty="0"/>
              <a:t>hat is the NHS?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770" y="2884141"/>
            <a:ext cx="2104372" cy="1972801"/>
          </a:xfrm>
        </p:spPr>
        <p:txBody>
          <a:bodyPr>
            <a:normAutofit/>
          </a:bodyPr>
          <a:lstStyle/>
          <a:p>
            <a:r>
              <a:rPr sz="2000" b="1" dirty="0">
                <a:solidFill>
                  <a:schemeClr val="tx1"/>
                </a:solidFill>
              </a:rPr>
              <a:t>Let’s explore the team that helps keep us healthy!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7871D-C0F8-A7E2-4603-58902940D830}"/>
              </a:ext>
            </a:extLst>
          </p:cNvPr>
          <p:cNvCxnSpPr>
            <a:cxnSpLocks/>
          </p:cNvCxnSpPr>
          <p:nvPr/>
        </p:nvCxnSpPr>
        <p:spPr>
          <a:xfrm>
            <a:off x="582461" y="2542737"/>
            <a:ext cx="7208728" cy="1"/>
          </a:xfrm>
          <a:prstGeom prst="line">
            <a:avLst/>
          </a:prstGeom>
          <a:ln w="603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What </a:t>
            </a:r>
            <a:r>
              <a:rPr lang="en-GB" dirty="0"/>
              <a:t>d</a:t>
            </a:r>
            <a:r>
              <a:rPr dirty="0"/>
              <a:t>id </a:t>
            </a:r>
            <a:r>
              <a:rPr lang="en-GB" dirty="0"/>
              <a:t>y</a:t>
            </a:r>
            <a:r>
              <a:rPr dirty="0" err="1"/>
              <a:t>ou</a:t>
            </a:r>
            <a:r>
              <a:rPr dirty="0"/>
              <a:t> </a:t>
            </a:r>
            <a:r>
              <a:rPr lang="en-GB" dirty="0"/>
              <a:t>l</a:t>
            </a:r>
            <a:r>
              <a:rPr dirty="0"/>
              <a:t>earn </a:t>
            </a:r>
            <a:r>
              <a:rPr lang="en-GB" dirty="0"/>
              <a:t>t</a:t>
            </a:r>
            <a:r>
              <a:rPr dirty="0" err="1"/>
              <a:t>oday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Share one thing you learned today</a:t>
            </a:r>
          </a:p>
          <a:p>
            <a:pPr marL="0" indent="0">
              <a:buNone/>
            </a:pPr>
            <a:r>
              <a:rPr dirty="0"/>
              <a:t>• What do you want to learn next time?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Thank </a:t>
            </a:r>
            <a:r>
              <a:rPr lang="en-GB" dirty="0"/>
              <a:t>y</a:t>
            </a:r>
            <a:r>
              <a:rPr dirty="0" err="1"/>
              <a:t>ou</a:t>
            </a:r>
            <a:r>
              <a:rPr dirty="0"/>
              <a:t>, NHS!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415"/>
            <a:ext cx="5242142" cy="3659147"/>
          </a:xfrm>
        </p:spPr>
        <p:txBody>
          <a:bodyPr/>
          <a:lstStyle/>
          <a:p>
            <a:r>
              <a:rPr dirty="0"/>
              <a:t>Let’s give a big THANK YOU to our NHS heroes!</a:t>
            </a:r>
          </a:p>
          <a:p>
            <a:r>
              <a:rPr lang="en-GB" dirty="0"/>
              <a:t>Use rainbow colours or clapping imagery</a:t>
            </a:r>
            <a:r>
              <a:rPr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E20E2-AF98-8C59-258D-5B850306D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342" y="1664414"/>
            <a:ext cx="2793304" cy="2600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Learning </a:t>
            </a:r>
            <a:r>
              <a:rPr lang="en-GB" dirty="0"/>
              <a:t>o</a:t>
            </a:r>
            <a:r>
              <a:rPr dirty="0" err="1"/>
              <a:t>bjective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I can describe the NHS and identify some key job roles.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Do </a:t>
            </a:r>
            <a:r>
              <a:rPr lang="en-GB" dirty="0"/>
              <a:t>y</a:t>
            </a:r>
            <a:r>
              <a:rPr dirty="0" err="1"/>
              <a:t>ou</a:t>
            </a:r>
            <a:r>
              <a:rPr dirty="0"/>
              <a:t> </a:t>
            </a:r>
            <a:r>
              <a:rPr lang="en-GB" dirty="0"/>
              <a:t>k</a:t>
            </a:r>
            <a:r>
              <a:rPr dirty="0"/>
              <a:t>now </a:t>
            </a:r>
            <a:r>
              <a:rPr lang="en-GB" dirty="0"/>
              <a:t>t</a:t>
            </a:r>
            <a:r>
              <a:rPr dirty="0"/>
              <a:t>his </a:t>
            </a:r>
            <a:r>
              <a:rPr lang="en-GB" dirty="0"/>
              <a:t>l</a:t>
            </a:r>
            <a:r>
              <a:rPr dirty="0"/>
              <a:t>ogo?</a:t>
            </a:r>
          </a:p>
        </p:txBody>
      </p:sp>
      <p:pic>
        <p:nvPicPr>
          <p:cNvPr id="4" name="Content Placeholder 3" descr="A blue and white logo&#10;&#10;AI-generated content may be incorrect.">
            <a:extLst>
              <a:ext uri="{FF2B5EF4-FFF2-40B4-BE49-F238E27FC236}">
                <a16:creationId xmlns:a16="http://schemas.microsoft.com/office/drawing/2014/main" id="{B567647B-41EB-7E71-38F8-0EAAB9858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950" y="2278617"/>
            <a:ext cx="2035102" cy="8278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the NHS?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b="1" dirty="0"/>
              <a:t>NHS</a:t>
            </a:r>
            <a:r>
              <a:rPr dirty="0"/>
              <a:t> = </a:t>
            </a:r>
            <a:r>
              <a:rPr b="1" dirty="0"/>
              <a:t>N</a:t>
            </a:r>
            <a:r>
              <a:rPr dirty="0"/>
              <a:t>ational </a:t>
            </a:r>
            <a:r>
              <a:rPr lang="en-GB" b="1" dirty="0"/>
              <a:t>H</a:t>
            </a:r>
            <a:r>
              <a:rPr dirty="0" err="1"/>
              <a:t>ealth</a:t>
            </a:r>
            <a:r>
              <a:rPr dirty="0"/>
              <a:t> </a:t>
            </a:r>
            <a:r>
              <a:rPr b="1" dirty="0"/>
              <a:t>S</a:t>
            </a:r>
            <a:r>
              <a:rPr dirty="0"/>
              <a:t>ervice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31F0-9418-E5F5-DD22-051ADF5C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NHS is </a:t>
            </a:r>
            <a:r>
              <a:rPr lang="en-GB" sz="4000" dirty="0"/>
              <a:t>a team of people who help us stay healthy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8EA9F-40D6-669A-F44C-D9F1875C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482"/>
            <a:ext cx="8229600" cy="3762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They include:</a:t>
            </a:r>
          </a:p>
          <a:p>
            <a:r>
              <a:rPr lang="en-GB" dirty="0"/>
              <a:t>Doctors</a:t>
            </a:r>
          </a:p>
          <a:p>
            <a:r>
              <a:rPr lang="en-GB" dirty="0"/>
              <a:t>Nurses</a:t>
            </a:r>
          </a:p>
          <a:p>
            <a:r>
              <a:rPr lang="en-GB" dirty="0"/>
              <a:t>Chefs</a:t>
            </a:r>
          </a:p>
          <a:p>
            <a:r>
              <a:rPr lang="en-GB" dirty="0"/>
              <a:t>IT workers</a:t>
            </a:r>
          </a:p>
          <a:p>
            <a:r>
              <a:rPr lang="en-GB" dirty="0"/>
              <a:t>Scientists</a:t>
            </a:r>
          </a:p>
          <a:p>
            <a:r>
              <a:rPr lang="en-GB" dirty="0"/>
              <a:t>Paramedics</a:t>
            </a:r>
          </a:p>
          <a:p>
            <a:r>
              <a:rPr lang="en-GB" dirty="0"/>
              <a:t>Cleaners</a:t>
            </a:r>
          </a:p>
          <a:p>
            <a:r>
              <a:rPr lang="en-GB" dirty="0"/>
              <a:t>Maintenance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5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Let’s learn more!</a:t>
            </a:r>
            <a:br>
              <a:rPr lang="en-GB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Watch: BBC Bitesize – What is the NHS?</a:t>
            </a:r>
          </a:p>
          <a:p>
            <a:r>
              <a:rPr lang="en-GB" dirty="0">
                <a:hlinkClick r:id="rId2" tooltip="What is the NHS?"/>
              </a:rPr>
              <a:t>http://www.bbc.co.uk/teach/class-clips-video/articles/zwhf3j6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Danny’s </a:t>
            </a:r>
            <a:r>
              <a:rPr lang="en-GB" dirty="0"/>
              <a:t>s</a:t>
            </a:r>
            <a:r>
              <a:rPr dirty="0"/>
              <a:t>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5947D-83B2-F4C3-4479-2857702A733D}"/>
              </a:ext>
            </a:extLst>
          </p:cNvPr>
          <p:cNvSpPr txBox="1"/>
          <p:nvPr/>
        </p:nvSpPr>
        <p:spPr>
          <a:xfrm>
            <a:off x="601249" y="1841327"/>
            <a:ext cx="713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https://www.youtube.com/watch?v=OKsJQ93dxCw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Let’s </a:t>
            </a:r>
            <a:r>
              <a:rPr lang="en-GB" dirty="0"/>
              <a:t>d</a:t>
            </a:r>
            <a:r>
              <a:rPr dirty="0" err="1"/>
              <a:t>ress</a:t>
            </a:r>
            <a:r>
              <a:rPr dirty="0"/>
              <a:t> </a:t>
            </a:r>
            <a:r>
              <a:rPr lang="en-GB" dirty="0"/>
              <a:t>u</a:t>
            </a:r>
            <a:r>
              <a:rPr dirty="0"/>
              <a:t>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Meet the NHS team!</a:t>
            </a:r>
          </a:p>
        </p:txBody>
      </p:sp>
      <p:pic>
        <p:nvPicPr>
          <p:cNvPr id="4" name="Picture 3" descr="A group of children wearing scrubs and scrubs&#10;&#10;AI-generated content may be incorrect.">
            <a:extLst>
              <a:ext uri="{FF2B5EF4-FFF2-40B4-BE49-F238E27FC236}">
                <a16:creationId xmlns:a16="http://schemas.microsoft.com/office/drawing/2014/main" id="{CAB9A71C-39F8-78F8-8951-75E43E78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92" y="2440587"/>
            <a:ext cx="6807896" cy="3365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gle view of circuit shaped like a brain">
            <a:extLst>
              <a:ext uri="{FF2B5EF4-FFF2-40B4-BE49-F238E27FC236}">
                <a16:creationId xmlns:a16="http://schemas.microsoft.com/office/drawing/2014/main" id="{03D34A66-125D-A462-8B08-96AD3B675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598" r="2403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Mind Map 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c7317043-972e-4965-90d2-964e677ed748" xsi:nil="true"/>
    <lcf76f155ced4ddcb4097134ff3c332f xmlns="95c8f19c-67eb-42e4-b09e-68284a1fc3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B0127FAC89B418B2E422FF4C543E6" ma:contentTypeVersion="20" ma:contentTypeDescription="Create a new document." ma:contentTypeScope="" ma:versionID="7218113d3b95fbbb5907a0c8e07f89d5">
  <xsd:schema xmlns:xsd="http://www.w3.org/2001/XMLSchema" xmlns:xs="http://www.w3.org/2001/XMLSchema" xmlns:p="http://schemas.microsoft.com/office/2006/metadata/properties" xmlns:ns1="http://schemas.microsoft.com/sharepoint/v3" xmlns:ns2="95c8f19c-67eb-42e4-b09e-68284a1fc300" xmlns:ns3="c7317043-972e-4965-90d2-964e677ed748" targetNamespace="http://schemas.microsoft.com/office/2006/metadata/properties" ma:root="true" ma:fieldsID="887e6373fbdc5db697ba8d510880e9c4" ns1:_="" ns2:_="" ns3:_="">
    <xsd:import namespace="http://schemas.microsoft.com/sharepoint/v3"/>
    <xsd:import namespace="95c8f19c-67eb-42e4-b09e-68284a1fc300"/>
    <xsd:import namespace="c7317043-972e-4965-90d2-964e677ed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8f19c-67eb-42e4-b09e-68284a1fc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17043-972e-4965-90d2-964e677ed74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31f93b1-c0de-41b2-8ebe-6c58a231022d}" ma:internalName="TaxCatchAll" ma:showField="CatchAllData" ma:web="c7317043-972e-4965-90d2-964e677ed7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EB982-8740-4926-81B1-FD83BA6FB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45771-8F9C-4CF8-8648-ECA218CE8347}">
  <ds:schemaRefs>
    <ds:schemaRef ds:uri="http://www.w3.org/XML/1998/namespace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c7317043-972e-4965-90d2-964e677ed748"/>
    <ds:schemaRef ds:uri="http://purl.org/dc/elements/1.1/"/>
    <ds:schemaRef ds:uri="http://schemas.openxmlformats.org/package/2006/metadata/core-properties"/>
    <ds:schemaRef ds:uri="95c8f19c-67eb-42e4-b09e-68284a1fc30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4955C4B-FF5A-44B9-9586-3D8E7E87B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8f19c-67eb-42e4-b09e-68284a1fc300"/>
    <ds:schemaRef ds:uri="c7317043-972e-4965-90d2-964e677ed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303</Words>
  <Application>Microsoft Macintosh PowerPoint</Application>
  <PresentationFormat>On-screen Show (4:3)</PresentationFormat>
  <Paragraphs>47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Verdana</vt:lpstr>
      <vt:lpstr>Office Theme</vt:lpstr>
      <vt:lpstr>Mini Scrubs NHS –  what is the NHS?</vt:lpstr>
      <vt:lpstr>Learning objective</vt:lpstr>
      <vt:lpstr>Do you know this logo?</vt:lpstr>
      <vt:lpstr>What is the NHS?</vt:lpstr>
      <vt:lpstr>The NHS is a team of people who help us stay healthy </vt:lpstr>
      <vt:lpstr>Let’s learn more! </vt:lpstr>
      <vt:lpstr>Danny’s story</vt:lpstr>
      <vt:lpstr>Let’s dress up!</vt:lpstr>
      <vt:lpstr>Mind Map Time</vt:lpstr>
      <vt:lpstr>What did you learn today?</vt:lpstr>
      <vt:lpstr>Thank you, NHS!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Bailey Julie</dc:creator>
  <cp:keywords/>
  <dc:description>generated using python-pptx</dc:description>
  <cp:lastModifiedBy>BARLOW, Michael (NHS NORTH EAST AND NORTH CUMBRIA ICB - 00P)</cp:lastModifiedBy>
  <cp:revision>6</cp:revision>
  <dcterms:created xsi:type="dcterms:W3CDTF">2013-01-27T09:14:16Z</dcterms:created>
  <dcterms:modified xsi:type="dcterms:W3CDTF">2025-12-19T16:50:57Z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0x010100117B0127FAC89B418B2E422FF4C543E6</vt:lpwstr>
  </property>
</Properties>
</file>