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8" r:id="rId6"/>
    <p:sldId id="257" r:id="rId7"/>
    <p:sldId id="266" r:id="rId8"/>
    <p:sldId id="259" r:id="rId9"/>
    <p:sldId id="260" r:id="rId10"/>
    <p:sldId id="261" r:id="rId11"/>
    <p:sldId id="262" r:id="rId12"/>
    <p:sldId id="263" r:id="rId13"/>
    <p:sldId id="264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/>
    <p:restoredTop sz="94665"/>
  </p:normalViewPr>
  <p:slideViewPr>
    <p:cSldViewPr snapToGrid="0" snapToObjects="1">
      <p:cViewPr varScale="1">
        <p:scale>
          <a:sx n="102" d="100"/>
          <a:sy n="102" d="100"/>
        </p:scale>
        <p:origin x="2464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435D99-1FC3-4158-AB90-DC460EF93D8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F1A86338-3168-425A-B6A6-284E4C70B809}">
      <dgm:prSet/>
      <dgm:spPr/>
      <dgm:t>
        <a:bodyPr/>
        <a:lstStyle/>
        <a:p>
          <a:r>
            <a:rPr lang="en-US" b="1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Who helps us eat healthy? </a:t>
          </a:r>
        </a:p>
      </dgm:t>
    </dgm:pt>
    <dgm:pt modelId="{6A66C322-F2E3-4497-AA38-1A65BDAF049D}" type="parTrans" cxnId="{1F603DE5-8A97-4685-9C35-B39E690FE123}">
      <dgm:prSet/>
      <dgm:spPr/>
      <dgm:t>
        <a:bodyPr/>
        <a:lstStyle/>
        <a:p>
          <a:endParaRPr lang="en-US"/>
        </a:p>
      </dgm:t>
    </dgm:pt>
    <dgm:pt modelId="{A6565D61-B549-4FB7-8654-96D27D6CE66E}" type="sibTrans" cxnId="{1F603DE5-8A97-4685-9C35-B39E690FE123}">
      <dgm:prSet/>
      <dgm:spPr/>
      <dgm:t>
        <a:bodyPr/>
        <a:lstStyle/>
        <a:p>
          <a:endParaRPr lang="en-US"/>
        </a:p>
      </dgm:t>
    </dgm:pt>
    <dgm:pt modelId="{A64F172A-50A2-426A-AFAB-41274972CD0F}">
      <dgm:prSet/>
      <dgm:spPr/>
      <dgm:t>
        <a:bodyPr/>
        <a:lstStyle/>
        <a:p>
          <a:r>
            <a:rPr lang="en-US" b="1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Who helps gardens grow? </a:t>
          </a:r>
        </a:p>
      </dgm:t>
    </dgm:pt>
    <dgm:pt modelId="{1CC9D8F6-0CB8-41CB-AADA-D425CC11DF7E}" type="parTrans" cxnId="{5E33CFB7-56F1-4474-BE63-262F797E23BB}">
      <dgm:prSet/>
      <dgm:spPr/>
      <dgm:t>
        <a:bodyPr/>
        <a:lstStyle/>
        <a:p>
          <a:endParaRPr lang="en-US"/>
        </a:p>
      </dgm:t>
    </dgm:pt>
    <dgm:pt modelId="{DE906D0D-E302-458B-81C9-66BDF73D1834}" type="sibTrans" cxnId="{5E33CFB7-56F1-4474-BE63-262F797E23BB}">
      <dgm:prSet/>
      <dgm:spPr/>
      <dgm:t>
        <a:bodyPr/>
        <a:lstStyle/>
        <a:p>
          <a:endParaRPr lang="en-US"/>
        </a:p>
      </dgm:t>
    </dgm:pt>
    <dgm:pt modelId="{3CF92A90-558B-4D7C-96A5-935CE564B6DC}" type="pres">
      <dgm:prSet presAssocID="{01435D99-1FC3-4158-AB90-DC460EF93D83}" presName="root" presStyleCnt="0">
        <dgm:presLayoutVars>
          <dgm:dir/>
          <dgm:resizeHandles val="exact"/>
        </dgm:presLayoutVars>
      </dgm:prSet>
      <dgm:spPr/>
    </dgm:pt>
    <dgm:pt modelId="{3259915D-D0D4-4EB0-AC5F-8B1A1ABE5600}" type="pres">
      <dgm:prSet presAssocID="{F1A86338-3168-425A-B6A6-284E4C70B809}" presName="compNode" presStyleCnt="0"/>
      <dgm:spPr/>
    </dgm:pt>
    <dgm:pt modelId="{248BAF3D-F66D-43FF-A813-86A6B7A72A25}" type="pres">
      <dgm:prSet presAssocID="{F1A86338-3168-425A-B6A6-284E4C70B809}" presName="bgRect" presStyleLbl="bgShp" presStyleIdx="0" presStyleCnt="2" custLinFactNeighborX="177" custLinFactNeighborY="-804"/>
      <dgm:spPr/>
    </dgm:pt>
    <dgm:pt modelId="{1FFF1180-80F4-48C0-B04C-1C8F9857BA4B}" type="pres">
      <dgm:prSet presAssocID="{F1A86338-3168-425A-B6A6-284E4C70B809}" presName="iconRect" presStyleLbl="node1" presStyleIdx="0" presStyleCnt="2" custLinFactNeighborX="-1936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pple"/>
        </a:ext>
      </dgm:extLst>
    </dgm:pt>
    <dgm:pt modelId="{63B72AB2-B3A4-45BC-A65C-726F36F8A33B}" type="pres">
      <dgm:prSet presAssocID="{F1A86338-3168-425A-B6A6-284E4C70B809}" presName="spaceRect" presStyleCnt="0"/>
      <dgm:spPr/>
    </dgm:pt>
    <dgm:pt modelId="{78EBE34F-4658-41EA-8504-5B016A0D1CD0}" type="pres">
      <dgm:prSet presAssocID="{F1A86338-3168-425A-B6A6-284E4C70B809}" presName="parTx" presStyleLbl="revTx" presStyleIdx="0" presStyleCnt="2" custLinFactNeighborX="-7586" custLinFactNeighborY="1512">
        <dgm:presLayoutVars>
          <dgm:chMax val="0"/>
          <dgm:chPref val="0"/>
        </dgm:presLayoutVars>
      </dgm:prSet>
      <dgm:spPr/>
    </dgm:pt>
    <dgm:pt modelId="{8C338CBA-12DC-4BD0-868B-7D0D551925B6}" type="pres">
      <dgm:prSet presAssocID="{A6565D61-B549-4FB7-8654-96D27D6CE66E}" presName="sibTrans" presStyleCnt="0"/>
      <dgm:spPr/>
    </dgm:pt>
    <dgm:pt modelId="{8FF54165-C380-4B79-8A32-541BEBF4B672}" type="pres">
      <dgm:prSet presAssocID="{A64F172A-50A2-426A-AFAB-41274972CD0F}" presName="compNode" presStyleCnt="0"/>
      <dgm:spPr/>
    </dgm:pt>
    <dgm:pt modelId="{D5447E00-41C3-44BD-A23D-58EC2BEAA430}" type="pres">
      <dgm:prSet presAssocID="{A64F172A-50A2-426A-AFAB-41274972CD0F}" presName="bgRect" presStyleLbl="bgShp" presStyleIdx="1" presStyleCnt="2"/>
      <dgm:spPr/>
    </dgm:pt>
    <dgm:pt modelId="{6DE3B806-E355-4CC6-A172-306D205ED3EF}" type="pres">
      <dgm:prSet presAssocID="{A64F172A-50A2-426A-AFAB-41274972CD0F}" presName="iconRect" presStyleLbl="node1" presStyleIdx="1" presStyleCnt="2" custLinFactNeighborX="-1936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595DBBF7-FB7E-454F-894A-30482FEE6E0A}" type="pres">
      <dgm:prSet presAssocID="{A64F172A-50A2-426A-AFAB-41274972CD0F}" presName="spaceRect" presStyleCnt="0"/>
      <dgm:spPr/>
    </dgm:pt>
    <dgm:pt modelId="{8DE6155A-8619-4394-806A-B8BDC15B4BA0}" type="pres">
      <dgm:prSet presAssocID="{A64F172A-50A2-426A-AFAB-41274972CD0F}" presName="parTx" presStyleLbl="revTx" presStyleIdx="1" presStyleCnt="2" custLinFactNeighborX="-7586" custLinFactNeighborY="4174">
        <dgm:presLayoutVars>
          <dgm:chMax val="0"/>
          <dgm:chPref val="0"/>
        </dgm:presLayoutVars>
      </dgm:prSet>
      <dgm:spPr/>
    </dgm:pt>
  </dgm:ptLst>
  <dgm:cxnLst>
    <dgm:cxn modelId="{12FA6110-4C39-41DE-B1E6-916841D3917F}" type="presOf" srcId="{A64F172A-50A2-426A-AFAB-41274972CD0F}" destId="{8DE6155A-8619-4394-806A-B8BDC15B4BA0}" srcOrd="0" destOrd="0" presId="urn:microsoft.com/office/officeart/2018/2/layout/IconVerticalSolidList"/>
    <dgm:cxn modelId="{3458BC2C-C398-4FA5-AECD-120AA8F97F39}" type="presOf" srcId="{01435D99-1FC3-4158-AB90-DC460EF93D83}" destId="{3CF92A90-558B-4D7C-96A5-935CE564B6DC}" srcOrd="0" destOrd="0" presId="urn:microsoft.com/office/officeart/2018/2/layout/IconVerticalSolidList"/>
    <dgm:cxn modelId="{5E33CFB7-56F1-4474-BE63-262F797E23BB}" srcId="{01435D99-1FC3-4158-AB90-DC460EF93D83}" destId="{A64F172A-50A2-426A-AFAB-41274972CD0F}" srcOrd="1" destOrd="0" parTransId="{1CC9D8F6-0CB8-41CB-AADA-D425CC11DF7E}" sibTransId="{DE906D0D-E302-458B-81C9-66BDF73D1834}"/>
    <dgm:cxn modelId="{3420DCD2-1F74-45F3-8A31-186F722D5EF7}" type="presOf" srcId="{F1A86338-3168-425A-B6A6-284E4C70B809}" destId="{78EBE34F-4658-41EA-8504-5B016A0D1CD0}" srcOrd="0" destOrd="0" presId="urn:microsoft.com/office/officeart/2018/2/layout/IconVerticalSolidList"/>
    <dgm:cxn modelId="{1F603DE5-8A97-4685-9C35-B39E690FE123}" srcId="{01435D99-1FC3-4158-AB90-DC460EF93D83}" destId="{F1A86338-3168-425A-B6A6-284E4C70B809}" srcOrd="0" destOrd="0" parTransId="{6A66C322-F2E3-4497-AA38-1A65BDAF049D}" sibTransId="{A6565D61-B549-4FB7-8654-96D27D6CE66E}"/>
    <dgm:cxn modelId="{F9E43AEB-CD8A-49AB-935D-7F53A1B631C1}" type="presParOf" srcId="{3CF92A90-558B-4D7C-96A5-935CE564B6DC}" destId="{3259915D-D0D4-4EB0-AC5F-8B1A1ABE5600}" srcOrd="0" destOrd="0" presId="urn:microsoft.com/office/officeart/2018/2/layout/IconVerticalSolidList"/>
    <dgm:cxn modelId="{0B6F7B3A-D0E7-4A32-B738-057164FA2031}" type="presParOf" srcId="{3259915D-D0D4-4EB0-AC5F-8B1A1ABE5600}" destId="{248BAF3D-F66D-43FF-A813-86A6B7A72A25}" srcOrd="0" destOrd="0" presId="urn:microsoft.com/office/officeart/2018/2/layout/IconVerticalSolidList"/>
    <dgm:cxn modelId="{74A77892-17BA-4F67-BC81-AADB90240A1C}" type="presParOf" srcId="{3259915D-D0D4-4EB0-AC5F-8B1A1ABE5600}" destId="{1FFF1180-80F4-48C0-B04C-1C8F9857BA4B}" srcOrd="1" destOrd="0" presId="urn:microsoft.com/office/officeart/2018/2/layout/IconVerticalSolidList"/>
    <dgm:cxn modelId="{59B004AA-6CA7-4F5F-BEA6-D81ACDA6587E}" type="presParOf" srcId="{3259915D-D0D4-4EB0-AC5F-8B1A1ABE5600}" destId="{63B72AB2-B3A4-45BC-A65C-726F36F8A33B}" srcOrd="2" destOrd="0" presId="urn:microsoft.com/office/officeart/2018/2/layout/IconVerticalSolidList"/>
    <dgm:cxn modelId="{BDF19A0F-8482-48F5-BF7B-726C35EC7F93}" type="presParOf" srcId="{3259915D-D0D4-4EB0-AC5F-8B1A1ABE5600}" destId="{78EBE34F-4658-41EA-8504-5B016A0D1CD0}" srcOrd="3" destOrd="0" presId="urn:microsoft.com/office/officeart/2018/2/layout/IconVerticalSolidList"/>
    <dgm:cxn modelId="{A7F33330-4146-444A-A5EF-22E68762388A}" type="presParOf" srcId="{3CF92A90-558B-4D7C-96A5-935CE564B6DC}" destId="{8C338CBA-12DC-4BD0-868B-7D0D551925B6}" srcOrd="1" destOrd="0" presId="urn:microsoft.com/office/officeart/2018/2/layout/IconVerticalSolidList"/>
    <dgm:cxn modelId="{4BD988FC-72B0-4A05-B11B-8E6DD6F5E50B}" type="presParOf" srcId="{3CF92A90-558B-4D7C-96A5-935CE564B6DC}" destId="{8FF54165-C380-4B79-8A32-541BEBF4B672}" srcOrd="2" destOrd="0" presId="urn:microsoft.com/office/officeart/2018/2/layout/IconVerticalSolidList"/>
    <dgm:cxn modelId="{610D5A88-5CF5-4606-8807-432380B7D12A}" type="presParOf" srcId="{8FF54165-C380-4B79-8A32-541BEBF4B672}" destId="{D5447E00-41C3-44BD-A23D-58EC2BEAA430}" srcOrd="0" destOrd="0" presId="urn:microsoft.com/office/officeart/2018/2/layout/IconVerticalSolidList"/>
    <dgm:cxn modelId="{ED162562-3EFE-471D-83E4-476573ACCA1C}" type="presParOf" srcId="{8FF54165-C380-4B79-8A32-541BEBF4B672}" destId="{6DE3B806-E355-4CC6-A172-306D205ED3EF}" srcOrd="1" destOrd="0" presId="urn:microsoft.com/office/officeart/2018/2/layout/IconVerticalSolidList"/>
    <dgm:cxn modelId="{3BA88A89-6A54-47A0-961A-9258143A5E6F}" type="presParOf" srcId="{8FF54165-C380-4B79-8A32-541BEBF4B672}" destId="{595DBBF7-FB7E-454F-894A-30482FEE6E0A}" srcOrd="2" destOrd="0" presId="urn:microsoft.com/office/officeart/2018/2/layout/IconVerticalSolidList"/>
    <dgm:cxn modelId="{59136D9E-844A-41CD-9600-0C53D4B3605C}" type="presParOf" srcId="{8FF54165-C380-4B79-8A32-541BEBF4B672}" destId="{8DE6155A-8619-4394-806A-B8BDC15B4BA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BAF3D-F66D-43FF-A813-86A6B7A72A25}">
      <dsp:nvSpPr>
        <dsp:cNvPr id="0" name=""/>
        <dsp:cNvSpPr/>
      </dsp:nvSpPr>
      <dsp:spPr>
        <a:xfrm>
          <a:off x="0" y="642719"/>
          <a:ext cx="6446394" cy="12044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FF1180-80F4-48C0-B04C-1C8F9857BA4B}">
      <dsp:nvSpPr>
        <dsp:cNvPr id="0" name=""/>
        <dsp:cNvSpPr/>
      </dsp:nvSpPr>
      <dsp:spPr>
        <a:xfrm>
          <a:off x="236053" y="923401"/>
          <a:ext cx="662440" cy="6624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EBE34F-4658-41EA-8504-5B016A0D1CD0}">
      <dsp:nvSpPr>
        <dsp:cNvPr id="0" name=""/>
        <dsp:cNvSpPr/>
      </dsp:nvSpPr>
      <dsp:spPr>
        <a:xfrm>
          <a:off x="1007631" y="670614"/>
          <a:ext cx="5055270" cy="1204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470" tIns="127470" rIns="127470" bIns="12747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Who helps us eat healthy? </a:t>
          </a:r>
        </a:p>
      </dsp:txBody>
      <dsp:txXfrm>
        <a:off x="1007631" y="670614"/>
        <a:ext cx="5055270" cy="1204436"/>
      </dsp:txXfrm>
    </dsp:sp>
    <dsp:sp modelId="{D5447E00-41C3-44BD-A23D-58EC2BEAA430}">
      <dsp:nvSpPr>
        <dsp:cNvPr id="0" name=""/>
        <dsp:cNvSpPr/>
      </dsp:nvSpPr>
      <dsp:spPr>
        <a:xfrm>
          <a:off x="0" y="2157948"/>
          <a:ext cx="6446394" cy="12044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E3B806-E355-4CC6-A172-306D205ED3EF}">
      <dsp:nvSpPr>
        <dsp:cNvPr id="0" name=""/>
        <dsp:cNvSpPr/>
      </dsp:nvSpPr>
      <dsp:spPr>
        <a:xfrm>
          <a:off x="236053" y="2428946"/>
          <a:ext cx="662440" cy="6624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E6155A-8619-4394-806A-B8BDC15B4BA0}">
      <dsp:nvSpPr>
        <dsp:cNvPr id="0" name=""/>
        <dsp:cNvSpPr/>
      </dsp:nvSpPr>
      <dsp:spPr>
        <a:xfrm>
          <a:off x="1007631" y="2208221"/>
          <a:ext cx="5055270" cy="1204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470" tIns="127470" rIns="127470" bIns="12747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Who helps gardens grow? </a:t>
          </a:r>
        </a:p>
      </dsp:txBody>
      <dsp:txXfrm>
        <a:off x="1007631" y="2208221"/>
        <a:ext cx="5055270" cy="12044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4189190-C5D7-9C7E-71FA-1886AC49A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4529"/>
            <a:ext cx="8229600" cy="914161"/>
          </a:xfrm>
          <a:prstGeom prst="rect">
            <a:avLst/>
          </a:prstGeom>
        </p:spPr>
        <p:txBody>
          <a:bodyPr anchor="t"/>
          <a:lstStyle>
            <a:lvl1pPr algn="l">
              <a:defRPr sz="3600" b="1" i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4FAB08F-6BAC-1A30-A96A-37781FE78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1868"/>
            <a:ext cx="8229600" cy="40144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DDF6322-D1EB-5375-9083-141E9BB9F7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5819474"/>
            <a:ext cx="2133600" cy="365125"/>
          </a:xfrm>
          <a:prstGeom prst="rect">
            <a:avLst/>
          </a:prstGeom>
        </p:spPr>
        <p:txBody>
          <a:bodyPr/>
          <a:lstStyle/>
          <a:p>
            <a:fld id="{5BCAD085-E8A6-8845-BD4E-CB4CCA059FC4}" type="datetimeFigureOut">
              <a:rPr lang="en-US" smtClean="0"/>
              <a:t>12/23/25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4678D44-CF15-5CB0-6AE5-C3A99DA18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581947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072CB4B-FB09-F83E-629E-D53445790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5819474"/>
            <a:ext cx="2133600" cy="365125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3725F88-D81A-210B-BD81-049934213FBA}"/>
              </a:ext>
            </a:extLst>
          </p:cNvPr>
          <p:cNvGrpSpPr/>
          <p:nvPr userDrawn="1"/>
        </p:nvGrpSpPr>
        <p:grpSpPr>
          <a:xfrm>
            <a:off x="0" y="6328007"/>
            <a:ext cx="8758719" cy="380572"/>
            <a:chOff x="0" y="6369103"/>
            <a:chExt cx="8758719" cy="38057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72B080A-FD02-4DED-71CE-9710D5FF860B}"/>
                </a:ext>
              </a:extLst>
            </p:cNvPr>
            <p:cNvSpPr/>
            <p:nvPr userDrawn="1"/>
          </p:nvSpPr>
          <p:spPr>
            <a:xfrm>
              <a:off x="0" y="6382766"/>
              <a:ext cx="7489861" cy="36690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1EE8F7A-A876-A992-F89E-929C48BF8FF5}"/>
                </a:ext>
              </a:extLst>
            </p:cNvPr>
            <p:cNvSpPr/>
            <p:nvPr userDrawn="1"/>
          </p:nvSpPr>
          <p:spPr>
            <a:xfrm>
              <a:off x="7319911" y="6369103"/>
              <a:ext cx="380571" cy="380571"/>
            </a:xfrm>
            <a:prstGeom prst="ellipse">
              <a:avLst/>
            </a:prstGeom>
            <a:solidFill>
              <a:srgbClr val="00B0F0"/>
            </a:solidFill>
            <a:ln w="444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493DE35-79C3-9E93-20F6-D487F6F7C112}"/>
                </a:ext>
              </a:extLst>
            </p:cNvPr>
            <p:cNvSpPr/>
            <p:nvPr userDrawn="1"/>
          </p:nvSpPr>
          <p:spPr>
            <a:xfrm>
              <a:off x="8378148" y="6369103"/>
              <a:ext cx="380571" cy="380571"/>
            </a:xfrm>
            <a:prstGeom prst="ellipse">
              <a:avLst/>
            </a:prstGeom>
            <a:solidFill>
              <a:srgbClr val="00B050"/>
            </a:solidFill>
            <a:ln w="444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B26CD13-033C-EA38-86FE-CD1B66ECC7AB}"/>
                </a:ext>
              </a:extLst>
            </p:cNvPr>
            <p:cNvSpPr/>
            <p:nvPr userDrawn="1"/>
          </p:nvSpPr>
          <p:spPr>
            <a:xfrm>
              <a:off x="7854167" y="6369103"/>
              <a:ext cx="380571" cy="38057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444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CE05905-3902-8457-2986-373ABEBD8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544530"/>
            <a:ext cx="8229600" cy="835903"/>
          </a:xfrm>
          <a:prstGeom prst="rect">
            <a:avLst/>
          </a:prstGeom>
        </p:spPr>
        <p:txBody>
          <a:bodyPr anchor="t"/>
          <a:lstStyle>
            <a:lvl1pPr algn="l">
              <a:defRPr sz="3600" b="1" i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D53FC02-E2B3-C7FC-DD99-B2A9831609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1525322"/>
            <a:ext cx="8229600" cy="41340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A6F9DDA-95C5-297C-3856-36687125A6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5831656"/>
            <a:ext cx="2133600" cy="365125"/>
          </a:xfrm>
          <a:prstGeom prst="rect">
            <a:avLst/>
          </a:prstGeom>
        </p:spPr>
        <p:txBody>
          <a:bodyPr/>
          <a:lstStyle/>
          <a:p>
            <a:fld id="{5BCAD085-E8A6-8845-BD4E-CB4CCA059FC4}" type="datetimeFigureOut">
              <a:rPr lang="en-US" smtClean="0"/>
              <a:t>12/23/25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89BC902-1BFB-3499-4ED9-D9198E88F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58316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D11C0E7-95C9-AA16-DBDB-20A12EEA3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5831656"/>
            <a:ext cx="2133600" cy="365125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11ED17-8DDF-58F1-ACC2-74CA780DC27E}"/>
              </a:ext>
            </a:extLst>
          </p:cNvPr>
          <p:cNvGrpSpPr/>
          <p:nvPr userDrawn="1"/>
        </p:nvGrpSpPr>
        <p:grpSpPr>
          <a:xfrm>
            <a:off x="0" y="6328007"/>
            <a:ext cx="8758719" cy="380572"/>
            <a:chOff x="0" y="6369103"/>
            <a:chExt cx="8758719" cy="38057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6B7F2F5-9F0B-A727-56BB-2F474F8584C0}"/>
                </a:ext>
              </a:extLst>
            </p:cNvPr>
            <p:cNvSpPr/>
            <p:nvPr userDrawn="1"/>
          </p:nvSpPr>
          <p:spPr>
            <a:xfrm>
              <a:off x="0" y="6382766"/>
              <a:ext cx="7489861" cy="36690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F79800D-5AFF-CB2A-782D-92619B5A1464}"/>
                </a:ext>
              </a:extLst>
            </p:cNvPr>
            <p:cNvSpPr/>
            <p:nvPr userDrawn="1"/>
          </p:nvSpPr>
          <p:spPr>
            <a:xfrm>
              <a:off x="7319911" y="6369103"/>
              <a:ext cx="380571" cy="380571"/>
            </a:xfrm>
            <a:prstGeom prst="ellipse">
              <a:avLst/>
            </a:prstGeom>
            <a:solidFill>
              <a:srgbClr val="00B0F0"/>
            </a:solidFill>
            <a:ln w="444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32BF81B-B9F9-0B18-F30A-17570DBDFE77}"/>
                </a:ext>
              </a:extLst>
            </p:cNvPr>
            <p:cNvSpPr/>
            <p:nvPr userDrawn="1"/>
          </p:nvSpPr>
          <p:spPr>
            <a:xfrm>
              <a:off x="8378148" y="6369103"/>
              <a:ext cx="380571" cy="380571"/>
            </a:xfrm>
            <a:prstGeom prst="ellipse">
              <a:avLst/>
            </a:prstGeom>
            <a:solidFill>
              <a:srgbClr val="00B050"/>
            </a:solidFill>
            <a:ln w="444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9829AC9-98F9-75B4-01F8-4BB41377AE90}"/>
                </a:ext>
              </a:extLst>
            </p:cNvPr>
            <p:cNvSpPr/>
            <p:nvPr userDrawn="1"/>
          </p:nvSpPr>
          <p:spPr>
            <a:xfrm>
              <a:off x="7854167" y="6369103"/>
              <a:ext cx="380571" cy="38057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444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4256"/>
            <a:ext cx="8229600" cy="8833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70C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3C28A250-3B7D-CF7B-0172-71BFE3266FB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64962" y="3285535"/>
            <a:ext cx="4693023" cy="1757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/>
              <a:t>The role of the Radiologist</a:t>
            </a:r>
            <a:endParaRPr lang="en-US" sz="2000" b="1" dirty="0"/>
          </a:p>
        </p:txBody>
      </p:sp>
      <p:pic>
        <p:nvPicPr>
          <p:cNvPr id="4" name="Picture 3" descr="A person lying on a bed in a hospital room&#10;&#10;AI-generated content may be incorrect.">
            <a:extLst>
              <a:ext uri="{FF2B5EF4-FFF2-40B4-BE49-F238E27FC236}">
                <a16:creationId xmlns:a16="http://schemas.microsoft.com/office/drawing/2014/main" id="{E6BC51ED-F611-D3A4-BD74-128031D019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" r="12317" b="5217"/>
          <a:stretch>
            <a:fillRect/>
          </a:stretch>
        </p:blipFill>
        <p:spPr>
          <a:xfrm>
            <a:off x="5506477" y="1"/>
            <a:ext cx="3637523" cy="586291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B0D5DB4-4F1A-F57F-81DB-2F3BA7FB95C3}"/>
              </a:ext>
            </a:extLst>
          </p:cNvPr>
          <p:cNvSpPr txBox="1">
            <a:spLocks/>
          </p:cNvSpPr>
          <p:nvPr/>
        </p:nvSpPr>
        <p:spPr>
          <a:xfrm>
            <a:off x="457200" y="579028"/>
            <a:ext cx="4693024" cy="270650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6000" dirty="0"/>
              <a:t>Mini Scrubs NHS – </a:t>
            </a:r>
            <a:br>
              <a:rPr lang="en-GB" dirty="0"/>
            </a:br>
            <a:r>
              <a:rPr lang="en-GB" sz="4400" b="0" dirty="0"/>
              <a:t>Lesson 4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A435E5-C983-0FA1-BDB3-0A04CEA89136}"/>
              </a:ext>
            </a:extLst>
          </p:cNvPr>
          <p:cNvCxnSpPr>
            <a:cxnSpLocks/>
          </p:cNvCxnSpPr>
          <p:nvPr/>
        </p:nvCxnSpPr>
        <p:spPr>
          <a:xfrm flipV="1">
            <a:off x="5506477" y="0"/>
            <a:ext cx="0" cy="5862919"/>
          </a:xfrm>
          <a:prstGeom prst="line">
            <a:avLst/>
          </a:prstGeom>
          <a:ln w="60325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4434"/>
            <a:ext cx="8229600" cy="893203"/>
          </a:xfrm>
        </p:spPr>
        <p:txBody>
          <a:bodyPr/>
          <a:lstStyle/>
          <a:p>
            <a:r>
              <a:rPr dirty="0"/>
              <a:t>Share </a:t>
            </a:r>
            <a:r>
              <a:rPr lang="en-GB" dirty="0"/>
              <a:t>y</a:t>
            </a:r>
            <a:r>
              <a:rPr dirty="0"/>
              <a:t>our </a:t>
            </a:r>
            <a:r>
              <a:rPr lang="en-GB" dirty="0"/>
              <a:t>w</a:t>
            </a:r>
            <a:r>
              <a:rPr dirty="0"/>
              <a:t>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sz="2800" dirty="0"/>
              <a:t>Show your x-ray to the class!</a:t>
            </a:r>
          </a:p>
          <a:p>
            <a:r>
              <a:rPr sz="2800" dirty="0"/>
              <a:t>What bones did you draw?</a:t>
            </a:r>
          </a:p>
          <a:p>
            <a:r>
              <a:rPr sz="2800" dirty="0"/>
              <a:t>What did you learn?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882"/>
            <a:ext cx="8229600" cy="879756"/>
          </a:xfrm>
        </p:spPr>
        <p:txBody>
          <a:bodyPr/>
          <a:lstStyle/>
          <a:p>
            <a:r>
              <a:rPr dirty="0"/>
              <a:t>Mini Scrubs </a:t>
            </a:r>
            <a:r>
              <a:rPr lang="en-GB" dirty="0"/>
              <a:t>r</a:t>
            </a:r>
            <a:r>
              <a:rPr dirty="0" err="1"/>
              <a:t>eflection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800" dirty="0"/>
              <a:t>🧠 Radiologists are picture detectives for </a:t>
            </a:r>
            <a:r>
              <a:rPr lang="en-GB" sz="2800" dirty="0"/>
              <a:t>	</a:t>
            </a:r>
            <a:r>
              <a:rPr sz="2800" dirty="0"/>
              <a:t>doctors!</a:t>
            </a:r>
          </a:p>
          <a:p>
            <a:pPr marL="0" indent="0">
              <a:buNone/>
            </a:pPr>
            <a:r>
              <a:rPr sz="2800" dirty="0"/>
              <a:t>💬 How do they help people feel better?</a:t>
            </a:r>
          </a:p>
          <a:p>
            <a:pPr marL="0" indent="0">
              <a:buNone/>
            </a:pPr>
            <a:r>
              <a:rPr sz="2800" dirty="0"/>
              <a:t>🎖️ Great job, Mini Scrubs!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Quick recap: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64B23D7-352F-0C97-96B2-9978F404AE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6495312"/>
              </p:ext>
            </p:extLst>
          </p:nvPr>
        </p:nvGraphicFramePr>
        <p:xfrm>
          <a:off x="576197" y="1181012"/>
          <a:ext cx="6446395" cy="4014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A person pushing a wheelbarrow&#10;&#10;AI-generated content may be incorrect.">
            <a:extLst>
              <a:ext uri="{FF2B5EF4-FFF2-40B4-BE49-F238E27FC236}">
                <a16:creationId xmlns:a16="http://schemas.microsoft.com/office/drawing/2014/main" id="{0C0F5CCD-A3B7-42C0-7EBA-8EF0DC684DF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0801" t="42718" r="7287" b="26793"/>
          <a:stretch>
            <a:fillRect/>
          </a:stretch>
        </p:blipFill>
        <p:spPr>
          <a:xfrm>
            <a:off x="7095996" y="3355847"/>
            <a:ext cx="2048004" cy="1191101"/>
          </a:xfrm>
          <a:prstGeom prst="rect">
            <a:avLst/>
          </a:prstGeom>
        </p:spPr>
      </p:pic>
      <p:pic>
        <p:nvPicPr>
          <p:cNvPr id="8" name="Picture 7" descr="A plate of salad with chicken eggs and vegetables&#10;&#10;AI-generated content may be incorrect.">
            <a:extLst>
              <a:ext uri="{FF2B5EF4-FFF2-40B4-BE49-F238E27FC236}">
                <a16:creationId xmlns:a16="http://schemas.microsoft.com/office/drawing/2014/main" id="{16344AB5-6306-E9CC-4C21-44AE50A6D12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884" t="19682" r="16657" b="6605"/>
          <a:stretch>
            <a:fillRect/>
          </a:stretch>
        </p:blipFill>
        <p:spPr>
          <a:xfrm>
            <a:off x="7095997" y="1834839"/>
            <a:ext cx="2048004" cy="12052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882"/>
            <a:ext cx="8229600" cy="1062318"/>
          </a:xfrm>
        </p:spPr>
        <p:txBody>
          <a:bodyPr/>
          <a:lstStyle/>
          <a:p>
            <a:r>
              <a:rPr dirty="0"/>
              <a:t>Learning </a:t>
            </a:r>
            <a:r>
              <a:rPr lang="en-GB" dirty="0"/>
              <a:t>o</a:t>
            </a:r>
            <a:r>
              <a:rPr dirty="0" err="1"/>
              <a:t>bjective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1" y="1600200"/>
            <a:ext cx="2729752" cy="40879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800" dirty="0"/>
              <a:t>I can describe the role of a radiologist working in the NHS.</a:t>
            </a:r>
          </a:p>
        </p:txBody>
      </p:sp>
      <p:pic>
        <p:nvPicPr>
          <p:cNvPr id="9" name="Picture 8" descr="A doctor and an old person in a ct scan machine&#10;&#10;AI-generated content may be incorrect.">
            <a:extLst>
              <a:ext uri="{FF2B5EF4-FFF2-40B4-BE49-F238E27FC236}">
                <a16:creationId xmlns:a16="http://schemas.microsoft.com/office/drawing/2014/main" id="{1E214D43-CBBE-F163-B06D-FB9ACCAE7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894" y="1719818"/>
            <a:ext cx="5688106" cy="38486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882"/>
            <a:ext cx="8229600" cy="879756"/>
          </a:xfrm>
        </p:spPr>
        <p:txBody>
          <a:bodyPr/>
          <a:lstStyle/>
          <a:p>
            <a:r>
              <a:rPr dirty="0"/>
              <a:t>Success </a:t>
            </a:r>
            <a:r>
              <a:rPr lang="en-GB" dirty="0"/>
              <a:t>c</a:t>
            </a:r>
            <a:r>
              <a:rPr dirty="0" err="1"/>
              <a:t>riteria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122024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sz="2800" b="1" dirty="0"/>
              <a:t>By the end of this lesson, </a:t>
            </a:r>
            <a:r>
              <a:rPr lang="en-GB" sz="2800" b="1" dirty="0"/>
              <a:t>I </a:t>
            </a:r>
            <a:r>
              <a:rPr sz="2800" b="1" dirty="0"/>
              <a:t>will be able to:</a:t>
            </a:r>
            <a:endParaRPr lang="en-GB" sz="2800" b="1" dirty="0"/>
          </a:p>
          <a:p>
            <a:pPr marL="0" indent="0">
              <a:buNone/>
            </a:pPr>
            <a:endParaRPr lang="en-GB" sz="1700" dirty="0"/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GB" sz="2800" kern="100" dirty="0">
                <a:effectLst/>
              </a:rPr>
              <a:t>Explain who a radiologist is and what they do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GB" sz="2800" kern="100" dirty="0">
                <a:effectLst/>
              </a:rPr>
              <a:t>Recognise basic types of medical images (e.g. x-rays, ultrasounds)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GB" sz="2800" kern="100" dirty="0">
                <a:effectLst/>
              </a:rPr>
              <a:t>Understand why taking pictures inside the body is helpful for doctors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GB" sz="2800" kern="100" dirty="0">
                <a:effectLst/>
              </a:rPr>
              <a:t>Create their own version of an x-ray using art materials</a:t>
            </a: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882"/>
            <a:ext cx="8229600" cy="879756"/>
          </a:xfrm>
        </p:spPr>
        <p:txBody>
          <a:bodyPr/>
          <a:lstStyle/>
          <a:p>
            <a:r>
              <a:rPr dirty="0"/>
              <a:t>Who is a </a:t>
            </a:r>
            <a:r>
              <a:rPr lang="en-GB" dirty="0"/>
              <a:t>r</a:t>
            </a:r>
            <a:r>
              <a:rPr dirty="0" err="1"/>
              <a:t>adiologist</a:t>
            </a:r>
            <a:r>
              <a:rPr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290456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800" dirty="0"/>
              <a:t>A radiologist is a special doctor who takes pictures of the inside of our body.</a:t>
            </a:r>
          </a:p>
        </p:txBody>
      </p:sp>
      <p:pic>
        <p:nvPicPr>
          <p:cNvPr id="6" name="Picture 5" descr="A person in a white coat working on a computer&#10;&#10;AI-generated content may be incorrect.">
            <a:extLst>
              <a:ext uri="{FF2B5EF4-FFF2-40B4-BE49-F238E27FC236}">
                <a16:creationId xmlns:a16="http://schemas.microsoft.com/office/drawing/2014/main" id="{3092B01D-35BF-7ED7-8FCC-001202170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714500"/>
            <a:ext cx="5334000" cy="35433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883"/>
            <a:ext cx="8229600" cy="920808"/>
          </a:xfrm>
        </p:spPr>
        <p:txBody>
          <a:bodyPr>
            <a:normAutofit/>
          </a:bodyPr>
          <a:lstStyle/>
          <a:p>
            <a:r>
              <a:rPr lang="en-GB" sz="4000" dirty="0"/>
              <a:t>Why do we need pictures?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CDE80-8BD5-7D06-3097-0BE6A16F4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1869"/>
            <a:ext cx="4276166" cy="2940132"/>
          </a:xfrm>
        </p:spPr>
        <p:txBody>
          <a:bodyPr/>
          <a:lstStyle/>
          <a:p>
            <a:pPr lvl="0"/>
            <a:r>
              <a:rPr lang="en-US" dirty="0"/>
              <a:t>To check for broken bones or illness</a:t>
            </a:r>
          </a:p>
          <a:p>
            <a:pPr lvl="0"/>
            <a:r>
              <a:rPr lang="en-US" dirty="0"/>
              <a:t>So doctors can find out what’s wrong</a:t>
            </a:r>
          </a:p>
          <a:p>
            <a:pPr lvl="0"/>
            <a:r>
              <a:rPr lang="en-US" dirty="0"/>
              <a:t>To help us get the right treatment!</a:t>
            </a:r>
          </a:p>
        </p:txBody>
      </p:sp>
      <p:pic>
        <p:nvPicPr>
          <p:cNvPr id="7" name="Picture 6" descr="A few men looking at a computer&#10;&#10;AI-generated content may be incorrect.">
            <a:extLst>
              <a:ext uri="{FF2B5EF4-FFF2-40B4-BE49-F238E27FC236}">
                <a16:creationId xmlns:a16="http://schemas.microsoft.com/office/drawing/2014/main" id="{B4A7556F-D50A-E2B8-8AE6-15124E2F7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532" y="1777128"/>
            <a:ext cx="4167468" cy="255954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882"/>
            <a:ext cx="8229600" cy="879756"/>
          </a:xfrm>
        </p:spPr>
        <p:txBody>
          <a:bodyPr/>
          <a:lstStyle/>
          <a:p>
            <a:r>
              <a:rPr lang="en-GB" dirty="0"/>
              <a:t>Guess the body part!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579568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800" dirty="0"/>
              <a:t>Can you guess the body part in the x-ray?</a:t>
            </a:r>
          </a:p>
        </p:txBody>
      </p:sp>
      <p:pic>
        <p:nvPicPr>
          <p:cNvPr id="6" name="Picture 5" descr="A doctor looking at an x-ray&#10;&#10;AI-generated content may be incorrect.">
            <a:extLst>
              <a:ext uri="{FF2B5EF4-FFF2-40B4-BE49-F238E27FC236}">
                <a16:creationId xmlns:a16="http://schemas.microsoft.com/office/drawing/2014/main" id="{101D584E-F1DC-5C6A-281F-FEEAE2D341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066" t="2862" r="55447"/>
          <a:stretch>
            <a:fillRect/>
          </a:stretch>
        </p:blipFill>
        <p:spPr>
          <a:xfrm>
            <a:off x="6613743" y="-1"/>
            <a:ext cx="2530188" cy="619695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882"/>
            <a:ext cx="8229600" cy="879756"/>
          </a:xfrm>
        </p:spPr>
        <p:txBody>
          <a:bodyPr/>
          <a:lstStyle/>
          <a:p>
            <a:r>
              <a:rPr dirty="0"/>
              <a:t>Tools of the </a:t>
            </a:r>
            <a:r>
              <a:rPr lang="en-GB" dirty="0"/>
              <a:t>t</a:t>
            </a:r>
            <a:r>
              <a:rPr dirty="0" err="1"/>
              <a:t>rade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7812741" cy="4525963"/>
          </a:xfrm>
        </p:spPr>
        <p:txBody>
          <a:bodyPr>
            <a:normAutofit/>
          </a:bodyPr>
          <a:lstStyle/>
          <a:p>
            <a:r>
              <a:rPr sz="2800" dirty="0"/>
              <a:t>Radiologists use: x-rays, ultrasound machines, scanners</a:t>
            </a:r>
          </a:p>
          <a:p>
            <a:r>
              <a:rPr sz="2800" dirty="0"/>
              <a:t>They work safely to help doctors understand the body</a:t>
            </a:r>
            <a:endParaRPr lang="en-GB" sz="2800" dirty="0"/>
          </a:p>
          <a:p>
            <a:endParaRPr lang="en-GB" sz="2800" dirty="0"/>
          </a:p>
          <a:p>
            <a:pPr marL="0" indent="0">
              <a:buNone/>
            </a:pPr>
            <a:r>
              <a:rPr lang="en-GB" sz="2800" b="1" dirty="0">
                <a:solidFill>
                  <a:srgbClr val="0070C0"/>
                </a:solidFill>
              </a:rPr>
              <a:t>https://</a:t>
            </a:r>
            <a:r>
              <a:rPr lang="en-GB" sz="2800" b="1" dirty="0" err="1">
                <a:solidFill>
                  <a:srgbClr val="0070C0"/>
                </a:solidFill>
              </a:rPr>
              <a:t>www.bbc.co.uk</a:t>
            </a:r>
            <a:r>
              <a:rPr lang="en-GB" sz="2800" b="1" dirty="0">
                <a:solidFill>
                  <a:srgbClr val="0070C0"/>
                </a:solidFill>
              </a:rPr>
              <a:t>/</a:t>
            </a:r>
            <a:r>
              <a:rPr lang="en-GB" sz="2800" b="1" dirty="0" err="1">
                <a:solidFill>
                  <a:srgbClr val="0070C0"/>
                </a:solidFill>
              </a:rPr>
              <a:t>cbbc</a:t>
            </a:r>
            <a:r>
              <a:rPr lang="en-GB" sz="2800" b="1" dirty="0">
                <a:solidFill>
                  <a:srgbClr val="0070C0"/>
                </a:solidFill>
              </a:rPr>
              <a:t>/watch/op-ouch-</a:t>
            </a:r>
            <a:r>
              <a:rPr lang="en-GB" sz="2800" b="1" dirty="0" err="1">
                <a:solidFill>
                  <a:srgbClr val="0070C0"/>
                </a:solidFill>
              </a:rPr>
              <a:t>pov</a:t>
            </a:r>
            <a:r>
              <a:rPr lang="en-GB" sz="2800" b="1" dirty="0">
                <a:solidFill>
                  <a:srgbClr val="0070C0"/>
                </a:solidFill>
              </a:rPr>
              <a:t>-patient-x-ray</a:t>
            </a:r>
            <a:endParaRPr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882"/>
            <a:ext cx="8229600" cy="879756"/>
          </a:xfrm>
        </p:spPr>
        <p:txBody>
          <a:bodyPr/>
          <a:lstStyle/>
          <a:p>
            <a:r>
              <a:rPr dirty="0"/>
              <a:t>Let’s </a:t>
            </a:r>
            <a:r>
              <a:rPr lang="en-GB" dirty="0"/>
              <a:t>g</a:t>
            </a:r>
            <a:r>
              <a:rPr dirty="0"/>
              <a:t>et </a:t>
            </a:r>
            <a:r>
              <a:rPr lang="en-GB" dirty="0"/>
              <a:t>c</a:t>
            </a:r>
            <a:r>
              <a:rPr dirty="0" err="1"/>
              <a:t>reative</a:t>
            </a:r>
            <a:r>
              <a:rPr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1"/>
            <a:ext cx="8229600" cy="4195482"/>
          </a:xfrm>
        </p:spPr>
        <p:txBody>
          <a:bodyPr>
            <a:normAutofit/>
          </a:bodyPr>
          <a:lstStyle/>
          <a:p>
            <a:r>
              <a:rPr sz="2800" dirty="0"/>
              <a:t>Draw your own x-ray using black paper and white chalk or paint</a:t>
            </a:r>
          </a:p>
          <a:p>
            <a:r>
              <a:rPr sz="2800" dirty="0"/>
              <a:t>Trace your hand or foot and draw the bones inside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7B0127FAC89B418B2E422FF4C543E6" ma:contentTypeVersion="20" ma:contentTypeDescription="Create a new document." ma:contentTypeScope="" ma:versionID="7218113d3b95fbbb5907a0c8e07f89d5">
  <xsd:schema xmlns:xsd="http://www.w3.org/2001/XMLSchema" xmlns:xs="http://www.w3.org/2001/XMLSchema" xmlns:p="http://schemas.microsoft.com/office/2006/metadata/properties" xmlns:ns1="http://schemas.microsoft.com/sharepoint/v3" xmlns:ns2="95c8f19c-67eb-42e4-b09e-68284a1fc300" xmlns:ns3="c7317043-972e-4965-90d2-964e677ed748" targetNamespace="http://schemas.microsoft.com/office/2006/metadata/properties" ma:root="true" ma:fieldsID="887e6373fbdc5db697ba8d510880e9c4" ns1:_="" ns2:_="" ns3:_="">
    <xsd:import namespace="http://schemas.microsoft.com/sharepoint/v3"/>
    <xsd:import namespace="95c8f19c-67eb-42e4-b09e-68284a1fc300"/>
    <xsd:import namespace="c7317043-972e-4965-90d2-964e677ed7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c8f19c-67eb-42e4-b09e-68284a1fc3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317043-972e-4965-90d2-964e677ed748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231f93b1-c0de-41b2-8ebe-6c58a231022d}" ma:internalName="TaxCatchAll" ma:showField="CatchAllData" ma:web="c7317043-972e-4965-90d2-964e677ed7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c7317043-972e-4965-90d2-964e677ed748" xsi:nil="true"/>
    <lcf76f155ced4ddcb4097134ff3c332f xmlns="95c8f19c-67eb-42e4-b09e-68284a1fc30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275B49-CE82-4943-B4CA-507537406D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5c8f19c-67eb-42e4-b09e-68284a1fc300"/>
    <ds:schemaRef ds:uri="c7317043-972e-4965-90d2-964e677ed7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E763ADD-17C1-4229-B4A2-21C9B86E103D}">
  <ds:schemaRefs>
    <ds:schemaRef ds:uri="http://schemas.openxmlformats.org/package/2006/metadata/core-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c7317043-972e-4965-90d2-964e677ed748"/>
    <ds:schemaRef ds:uri="95c8f19c-67eb-42e4-b09e-68284a1fc300"/>
    <ds:schemaRef ds:uri="http://purl.org/dc/elements/1.1/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FA19F66-1D91-46A7-A41C-40559A35780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4924</TotalTime>
  <Words>286</Words>
  <Application>Microsoft Macintosh PowerPoint</Application>
  <PresentationFormat>On-screen Show (4:3)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Symbol</vt:lpstr>
      <vt:lpstr>Verdana</vt:lpstr>
      <vt:lpstr>Office Theme</vt:lpstr>
      <vt:lpstr>PowerPoint Presentation</vt:lpstr>
      <vt:lpstr>Quick recap:</vt:lpstr>
      <vt:lpstr>Learning objective</vt:lpstr>
      <vt:lpstr>Success criteria</vt:lpstr>
      <vt:lpstr>Who is a radiologist?</vt:lpstr>
      <vt:lpstr>Why do we need pictures?</vt:lpstr>
      <vt:lpstr>Guess the body part!</vt:lpstr>
      <vt:lpstr>Tools of the trade</vt:lpstr>
      <vt:lpstr>Let’s get creative!</vt:lpstr>
      <vt:lpstr>Share your work</vt:lpstr>
      <vt:lpstr>Mini Scrubs reflection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Bailey Julie</dc:creator>
  <cp:keywords/>
  <dc:description>generated using python-pptx</dc:description>
  <cp:lastModifiedBy>BARLOW, Michael (NHS NORTH EAST AND NORTH CUMBRIA ICB - 00P)</cp:lastModifiedBy>
  <cp:revision>9</cp:revision>
  <dcterms:created xsi:type="dcterms:W3CDTF">2013-01-27T09:14:16Z</dcterms:created>
  <dcterms:modified xsi:type="dcterms:W3CDTF">2025-12-23T16:03:43Z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0x010100117B0127FAC89B418B2E422FF4C543E6</vt:lpwstr>
  </property>
</Properties>
</file>