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2520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A9A1F0-0CA4-95B1-0CE1-F0C12CF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487"/>
            <a:ext cx="8229600" cy="914204"/>
          </a:xfrm>
          <a:prstGeom prst="rect">
            <a:avLst/>
          </a:prstGeom>
        </p:spPr>
        <p:txBody>
          <a:bodyPr anchor="t"/>
          <a:lstStyle>
            <a:lvl1pPr algn="l">
              <a:defRPr sz="3600" b="1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D62E1F-BDEE-C19E-3C27-9B7AFF90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1868"/>
            <a:ext cx="8229600" cy="4014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FC6FCC9-9AB5-FC1C-FF58-3F710C23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819474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07C5D29-6A4F-254B-9C0A-F0F11FEF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194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666E04-5C1E-0259-AF06-8A6989CE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819474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56F94A-755A-AA00-F9C4-D47D4A5A83B9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231A31-47BC-82EF-38CA-27238E0CF5D1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537AF1-9ECE-F49C-EED3-2DC428EE6DFF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93464A-E93D-7B93-82B7-7EEA0A2B81A8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E3F7A9-2561-9F2F-08FD-D49B58B31145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AE3A76-8DC5-C2E4-868F-F3D35D15C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65364"/>
            <a:ext cx="8229600" cy="1352515"/>
          </a:xfrm>
          <a:prstGeom prst="rect">
            <a:avLst/>
          </a:prstGeom>
        </p:spPr>
        <p:txBody>
          <a:bodyPr anchor="t"/>
          <a:lstStyle>
            <a:lvl1pPr algn="l">
              <a:defRPr sz="3600" b="1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C7CBD8-6D52-EB33-F2A3-A57C53FE2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62768"/>
            <a:ext cx="8229600" cy="3596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168A8A-D846-66A3-A1D8-455569B6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831656"/>
            <a:ext cx="2133600" cy="365125"/>
          </a:xfrm>
          <a:prstGeom prst="rect">
            <a:avLst/>
          </a:prstGeom>
        </p:spPr>
        <p:txBody>
          <a:bodyPr/>
          <a:lstStyle/>
          <a:p>
            <a:fld id="{5BCAD085-E8A6-8845-BD4E-CB4CCA059FC4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C014EA-AEBA-ED9D-CB47-B3CD4E74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8316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F4AC62-1F9E-712A-EC70-702BE7E7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831656"/>
            <a:ext cx="21336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174A00-572A-0E25-2F3B-452BC7BC116F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D4525C-C048-4B40-9143-E350B287F5C9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EE97C3-3467-44A6-1829-C2466E9AECD7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6BD71D3-A391-B11C-3771-7B44D64164AD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9F8C58-52B6-BCBA-506E-30421058283A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23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7429"/>
            <a:ext cx="8229600" cy="4348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NHSEngland-ChefoftheYearCo-k1n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te of salad with chicken eggs and vegetables&#10;&#10;AI-generated content may be incorrect.">
            <a:extLst>
              <a:ext uri="{FF2B5EF4-FFF2-40B4-BE49-F238E27FC236}">
                <a16:creationId xmlns:a16="http://schemas.microsoft.com/office/drawing/2014/main" id="{9CDBDF1D-C628-9B67-8DED-300084C2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" t="16469" r="275" b="9818"/>
          <a:stretch>
            <a:fillRect/>
          </a:stretch>
        </p:blipFill>
        <p:spPr>
          <a:xfrm>
            <a:off x="582461" y="2542737"/>
            <a:ext cx="7208728" cy="343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9028"/>
            <a:ext cx="7772400" cy="1470025"/>
          </a:xfrm>
        </p:spPr>
        <p:txBody>
          <a:bodyPr>
            <a:normAutofit fontScale="90000"/>
          </a:bodyPr>
          <a:lstStyle/>
          <a:p>
            <a:r>
              <a:rPr sz="6000" dirty="0">
                <a:solidFill>
                  <a:srgbClr val="0070C0"/>
                </a:solidFill>
              </a:rPr>
              <a:t>Mini Scrubs NHS – </a:t>
            </a:r>
            <a:br>
              <a:rPr lang="en-GB" dirty="0">
                <a:solidFill>
                  <a:srgbClr val="0070C0"/>
                </a:solidFill>
              </a:rPr>
            </a:br>
            <a:r>
              <a:rPr sz="4400" b="0" dirty="0">
                <a:solidFill>
                  <a:srgbClr val="0070C0"/>
                </a:solidFill>
              </a:rPr>
              <a:t>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82876" y="2754019"/>
            <a:ext cx="2148214" cy="1561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NHS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hefs</a:t>
            </a:r>
            <a:r>
              <a:rPr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 to keep people healthy?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7E9A7D-36BD-7FA9-3E42-DC9EC6D365EA}"/>
              </a:ext>
            </a:extLst>
          </p:cNvPr>
          <p:cNvCxnSpPr>
            <a:cxnSpLocks/>
          </p:cNvCxnSpPr>
          <p:nvPr/>
        </p:nvCxnSpPr>
        <p:spPr>
          <a:xfrm>
            <a:off x="582461" y="2542737"/>
            <a:ext cx="7208728" cy="1"/>
          </a:xfrm>
          <a:prstGeom prst="line">
            <a:avLst/>
          </a:prstGeom>
          <a:ln w="603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8"/>
            <a:ext cx="8229600" cy="879019"/>
          </a:xfrm>
        </p:spPr>
        <p:txBody>
          <a:bodyPr/>
          <a:lstStyle/>
          <a:p>
            <a:r>
              <a:rPr dirty="0"/>
              <a:t>Plenary – </a:t>
            </a:r>
            <a:r>
              <a:rPr lang="en-GB" dirty="0"/>
              <a:t>l</a:t>
            </a:r>
            <a:r>
              <a:rPr dirty="0" err="1"/>
              <a:t>et’s</a:t>
            </a:r>
            <a:r>
              <a:rPr dirty="0"/>
              <a:t> </a:t>
            </a:r>
            <a:r>
              <a:rPr lang="en-GB" dirty="0"/>
              <a:t>r</a:t>
            </a:r>
            <a:r>
              <a:rPr dirty="0" err="1"/>
              <a:t>eflect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27117"/>
            <a:ext cx="8229600" cy="43487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Why is healthy food important in hospitals?</a:t>
            </a:r>
          </a:p>
          <a:p>
            <a:r>
              <a:rPr dirty="0"/>
              <a:t>Share one healthy food you’d like to try this week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b="1" dirty="0"/>
              <a:t>Remember: </a:t>
            </a:r>
            <a:r>
              <a:rPr dirty="0"/>
              <a:t>Healthy eating helps everyone feel their best!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8"/>
            <a:ext cx="8229600" cy="879019"/>
          </a:xfrm>
        </p:spPr>
        <p:txBody>
          <a:bodyPr/>
          <a:lstStyle/>
          <a:p>
            <a:r>
              <a:rPr dirty="0"/>
              <a:t>Take-</a:t>
            </a:r>
            <a:r>
              <a:rPr lang="en-GB" dirty="0"/>
              <a:t>h</a:t>
            </a:r>
            <a:r>
              <a:rPr dirty="0" err="1"/>
              <a:t>ome</a:t>
            </a:r>
            <a:r>
              <a:rPr dirty="0"/>
              <a:t> </a:t>
            </a:r>
            <a:r>
              <a:rPr lang="en-GB" dirty="0"/>
              <a:t>r</a:t>
            </a:r>
            <a:r>
              <a:rPr dirty="0" err="1"/>
              <a:t>eminder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53436"/>
            <a:ext cx="8229600" cy="4472727"/>
          </a:xfrm>
          <a:prstGeom prst="rect">
            <a:avLst/>
          </a:prstGeom>
        </p:spPr>
        <p:txBody>
          <a:bodyPr/>
          <a:lstStyle/>
          <a:p>
            <a:r>
              <a:rPr dirty="0"/>
              <a:t>Healthy eating is essential for everyone, especially in hospital</a:t>
            </a:r>
          </a:p>
          <a:p>
            <a:r>
              <a:rPr dirty="0"/>
              <a:t>Share what you learned with your family!</a:t>
            </a:r>
          </a:p>
          <a:p>
            <a:r>
              <a:rPr dirty="0"/>
              <a:t>Can you help make a healthy snack at home this week?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8"/>
            <a:ext cx="8229600" cy="879019"/>
          </a:xfrm>
        </p:spPr>
        <p:txBody>
          <a:bodyPr/>
          <a:lstStyle/>
          <a:p>
            <a:r>
              <a:rPr dirty="0"/>
              <a:t>Starter – </a:t>
            </a:r>
            <a:r>
              <a:rPr lang="en-GB" dirty="0"/>
              <a:t>l</a:t>
            </a:r>
            <a:r>
              <a:rPr dirty="0" err="1"/>
              <a:t>et’s</a:t>
            </a:r>
            <a:r>
              <a:rPr dirty="0"/>
              <a:t> </a:t>
            </a:r>
            <a:r>
              <a:rPr lang="en-GB" dirty="0"/>
              <a:t>r</a:t>
            </a:r>
            <a:r>
              <a:rPr dirty="0" err="1"/>
              <a:t>ecap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What is the NHS?</a:t>
            </a:r>
          </a:p>
          <a:p>
            <a:r>
              <a:rPr sz="2800" dirty="0"/>
              <a:t>What jobs did we learn about </a:t>
            </a:r>
            <a:br>
              <a:rPr lang="en-GB" sz="2800" dirty="0"/>
            </a:br>
            <a:r>
              <a:rPr sz="2800" dirty="0"/>
              <a:t>last time?</a:t>
            </a:r>
          </a:p>
          <a:p>
            <a:r>
              <a:rPr sz="2800" dirty="0"/>
              <a:t>Today we’ll learn about NHS Chefs!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late of food with meat and vegetables&#10;&#10;AI-generated content may be incorrect.">
            <a:extLst>
              <a:ext uri="{FF2B5EF4-FFF2-40B4-BE49-F238E27FC236}">
                <a16:creationId xmlns:a16="http://schemas.microsoft.com/office/drawing/2014/main" id="{907024CE-C59F-6700-9986-7418D73E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0" t="16558" r="5334"/>
          <a:stretch>
            <a:fillRect/>
          </a:stretch>
        </p:blipFill>
        <p:spPr>
          <a:xfrm rot="5400000">
            <a:off x="3906024" y="987461"/>
            <a:ext cx="5849655" cy="4626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Learning </a:t>
            </a:r>
            <a:r>
              <a:rPr lang="en-GB" dirty="0"/>
              <a:t>o</a:t>
            </a:r>
            <a:r>
              <a:rPr dirty="0" err="1"/>
              <a:t>bjective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31868"/>
            <a:ext cx="3338186" cy="40144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 can </a:t>
            </a:r>
            <a:r>
              <a:rPr sz="2800" dirty="0"/>
              <a:t>understand the role of a chef in the NHS and the importance of healthy eating</a:t>
            </a:r>
            <a:r>
              <a:rPr lang="en-GB"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8"/>
            <a:ext cx="8229600" cy="1142065"/>
          </a:xfrm>
        </p:spPr>
        <p:txBody>
          <a:bodyPr/>
          <a:lstStyle/>
          <a:p>
            <a:r>
              <a:rPr dirty="0"/>
              <a:t>Success </a:t>
            </a:r>
            <a:r>
              <a:rPr lang="en-GB" dirty="0"/>
              <a:t>c</a:t>
            </a:r>
            <a:r>
              <a:rPr dirty="0" err="1"/>
              <a:t>riteria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3227"/>
            <a:ext cx="8229600" cy="45729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By the end of this lesson, </a:t>
            </a:r>
            <a:r>
              <a:rPr lang="en-GB" sz="2800" dirty="0"/>
              <a:t>I</a:t>
            </a:r>
            <a:r>
              <a:rPr sz="2800" dirty="0"/>
              <a:t> will be able to:</a:t>
            </a:r>
          </a:p>
          <a:p>
            <a:r>
              <a:rPr sz="2800" dirty="0"/>
              <a:t>Describe the role of an NHS Chef</a:t>
            </a:r>
          </a:p>
          <a:p>
            <a:r>
              <a:rPr sz="2800" dirty="0"/>
              <a:t>Explain why healthy eating is important, especially in hospitals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9"/>
            <a:ext cx="8229600" cy="1277655"/>
          </a:xfrm>
        </p:spPr>
        <p:txBody>
          <a:bodyPr>
            <a:noAutofit/>
          </a:bodyPr>
          <a:lstStyle/>
          <a:p>
            <a:r>
              <a:rPr lang="en-GB" dirty="0"/>
              <a:t>What do we eat to stay healthy?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3956"/>
            <a:ext cx="8229600" cy="42222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Let’s explore the five main food groups:</a:t>
            </a:r>
          </a:p>
          <a:p>
            <a:r>
              <a:rPr sz="2800" dirty="0"/>
              <a:t>Fruits</a:t>
            </a:r>
          </a:p>
          <a:p>
            <a:r>
              <a:rPr sz="2800" dirty="0"/>
              <a:t>Vegetables</a:t>
            </a:r>
          </a:p>
          <a:p>
            <a:r>
              <a:rPr sz="2800" dirty="0"/>
              <a:t>Proteins</a:t>
            </a:r>
          </a:p>
          <a:p>
            <a:r>
              <a:rPr sz="2800" dirty="0"/>
              <a:t>Dairy</a:t>
            </a:r>
          </a:p>
          <a:p>
            <a:r>
              <a:rPr sz="2800" dirty="0"/>
              <a:t>Carbohydrates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sz="2800" dirty="0"/>
              <a:t>Each group helps our body in a special way!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429"/>
            <a:ext cx="7672192" cy="1143000"/>
          </a:xfrm>
        </p:spPr>
        <p:txBody>
          <a:bodyPr>
            <a:noAutofit/>
          </a:bodyPr>
          <a:lstStyle/>
          <a:p>
            <a:r>
              <a:rPr lang="en-GB" dirty="0"/>
              <a:t>Why healthy eating matters in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66795"/>
            <a:ext cx="8229600" cy="40593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Healthy food helps people heal and </a:t>
            </a:r>
            <a:br>
              <a:rPr lang="en-GB" sz="2800" dirty="0"/>
            </a:br>
            <a:r>
              <a:rPr sz="2800" dirty="0"/>
              <a:t>feel better</a:t>
            </a:r>
          </a:p>
          <a:p>
            <a:r>
              <a:rPr sz="2800" dirty="0"/>
              <a:t>Chefs prepare balanced meals for patients</a:t>
            </a:r>
          </a:p>
          <a:p>
            <a:r>
              <a:rPr sz="2800" dirty="0"/>
              <a:t>Proteins help the body repair itself</a:t>
            </a:r>
          </a:p>
          <a:p>
            <a:r>
              <a:rPr sz="2800" dirty="0"/>
              <a:t>Vitamins from fruits and vegetables keep us strong</a:t>
            </a:r>
          </a:p>
          <a:p>
            <a:r>
              <a:rPr sz="2800" dirty="0"/>
              <a:t>Carbs give us energy!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670"/>
            <a:ext cx="8229600" cy="1238811"/>
          </a:xfrm>
        </p:spPr>
        <p:txBody>
          <a:bodyPr>
            <a:noAutofit/>
          </a:bodyPr>
          <a:lstStyle/>
          <a:p>
            <a:r>
              <a:rPr dirty="0"/>
              <a:t>Video Time – </a:t>
            </a:r>
            <a:br>
              <a:rPr lang="en-GB" dirty="0"/>
            </a:br>
            <a:r>
              <a:rPr dirty="0"/>
              <a:t>NHS Chef of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66795"/>
            <a:ext cx="8229600" cy="40593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Watch the video to learn about NHS chefs:</a:t>
            </a:r>
          </a:p>
          <a:p>
            <a:r>
              <a:rPr sz="2800" dirty="0">
                <a:hlinkClick r:id="rId2"/>
              </a:rPr>
              <a:t>https://www.youtube.com/@NHSEngland-ChefoftheYearCo-k1n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video needs to be cut to show the main points 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8"/>
            <a:ext cx="8229600" cy="879019"/>
          </a:xfrm>
        </p:spPr>
        <p:txBody>
          <a:bodyPr/>
          <a:lstStyle/>
          <a:p>
            <a:r>
              <a:rPr lang="en-GB" dirty="0"/>
              <a:t>Time to make a healthy snack!</a:t>
            </a:r>
          </a:p>
        </p:txBody>
      </p:sp>
      <p:pic>
        <p:nvPicPr>
          <p:cNvPr id="6" name="Content Placeholder 5" descr="A pile of green grapes&#10;&#10;AI-generated content may be incorrect.">
            <a:extLst>
              <a:ext uri="{FF2B5EF4-FFF2-40B4-BE49-F238E27FC236}">
                <a16:creationId xmlns:a16="http://schemas.microsoft.com/office/drawing/2014/main" id="{2B251FE8-503C-33AC-FFAB-B6F0266FDC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6902" t="14483" b="12463"/>
          <a:stretch>
            <a:fillRect/>
          </a:stretch>
        </p:blipFill>
        <p:spPr>
          <a:xfrm>
            <a:off x="599034" y="1630579"/>
            <a:ext cx="7770567" cy="40437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18"/>
            <a:ext cx="8229600" cy="879019"/>
          </a:xfrm>
        </p:spPr>
        <p:txBody>
          <a:bodyPr/>
          <a:lstStyle/>
          <a:p>
            <a:r>
              <a:rPr dirty="0"/>
              <a:t>NHS Chefs in </a:t>
            </a:r>
            <a:r>
              <a:rPr lang="en-GB" dirty="0"/>
              <a:t>a</a:t>
            </a:r>
            <a:r>
              <a:rPr dirty="0" err="1"/>
              <a:t>ction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417637"/>
            <a:ext cx="8229601" cy="42566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How did you work as a team?</a:t>
            </a:r>
          </a:p>
          <a:p>
            <a:r>
              <a:rPr sz="2800" dirty="0"/>
              <a:t>What foods did you choose and why?</a:t>
            </a:r>
          </a:p>
          <a:p>
            <a:r>
              <a:rPr sz="2800" dirty="0"/>
              <a:t>How do these help your body?</a:t>
            </a:r>
          </a:p>
          <a:p>
            <a:endParaRPr lang="en-GB" sz="2800" dirty="0"/>
          </a:p>
          <a:p>
            <a:pPr marL="0" indent="0">
              <a:buNone/>
            </a:pPr>
            <a:r>
              <a:rPr sz="2800" b="1" dirty="0"/>
              <a:t>Optional: </a:t>
            </a:r>
            <a:r>
              <a:rPr sz="2800" dirty="0"/>
              <a:t>Create a face with your food!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B0127FAC89B418B2E422FF4C543E6" ma:contentTypeVersion="20" ma:contentTypeDescription="Create a new document." ma:contentTypeScope="" ma:versionID="9279f52aa31d8d4d8600a024be61e349">
  <xsd:schema xmlns:xsd="http://www.w3.org/2001/XMLSchema" xmlns:xs="http://www.w3.org/2001/XMLSchema" xmlns:p="http://schemas.microsoft.com/office/2006/metadata/properties" xmlns:ns1="http://schemas.microsoft.com/sharepoint/v3" xmlns:ns2="95c8f19c-67eb-42e4-b09e-68284a1fc300" xmlns:ns3="c7317043-972e-4965-90d2-964e677ed748" targetNamespace="http://schemas.microsoft.com/office/2006/metadata/properties" ma:root="true" ma:fieldsID="6afa72b140274c0fb6655afd395b4440" ns1:_="" ns2:_="" ns3:_="">
    <xsd:import namespace="http://schemas.microsoft.com/sharepoint/v3"/>
    <xsd:import namespace="95c8f19c-67eb-42e4-b09e-68284a1fc300"/>
    <xsd:import namespace="c7317043-972e-4965-90d2-964e677ed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8f19c-67eb-42e4-b09e-68284a1fc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17043-972e-4965-90d2-964e677ed7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31f93b1-c0de-41b2-8ebe-6c58a231022d}" ma:internalName="TaxCatchAll" ma:showField="CatchAllData" ma:web="c7317043-972e-4965-90d2-964e677ed7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7317043-972e-4965-90d2-964e677ed748" xsi:nil="true"/>
    <lcf76f155ced4ddcb4097134ff3c332f xmlns="95c8f19c-67eb-42e4-b09e-68284a1fc3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9FA511-3539-453E-8134-F6F18DBF9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8f19c-67eb-42e4-b09e-68284a1fc300"/>
    <ds:schemaRef ds:uri="c7317043-972e-4965-90d2-964e677ed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8B6551-6642-4039-A771-74C666077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70DB79-9075-4E77-8E8D-287BB70DAE2E}">
  <ds:schemaRefs>
    <ds:schemaRef ds:uri="http://purl.org/dc/dcmitype/"/>
    <ds:schemaRef ds:uri="95c8f19c-67eb-42e4-b09e-68284a1fc300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c7317043-972e-4965-90d2-964e677ed748"/>
    <ds:schemaRef ds:uri="http://purl.org/dc/terms/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322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Mini Scrubs NHS –  Lesson 2</vt:lpstr>
      <vt:lpstr>Starter – let’s recap</vt:lpstr>
      <vt:lpstr>Learning objective</vt:lpstr>
      <vt:lpstr>Success criteria</vt:lpstr>
      <vt:lpstr>What do we eat to stay healthy?</vt:lpstr>
      <vt:lpstr>Why healthy eating matters in hospital</vt:lpstr>
      <vt:lpstr>Video Time –  NHS Chef of the Year</vt:lpstr>
      <vt:lpstr>Time to make a healthy snack!</vt:lpstr>
      <vt:lpstr>NHS Chefs in action</vt:lpstr>
      <vt:lpstr>Plenary – let’s reflect</vt:lpstr>
      <vt:lpstr>Take-home reminder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Bailey Julie</dc:creator>
  <cp:keywords/>
  <dc:description>generated using python-pptx</dc:description>
  <cp:lastModifiedBy>BARLOW, Michael (NHS NORTH EAST AND NORTH CUMBRIA ICB - 00P)</cp:lastModifiedBy>
  <cp:revision>9</cp:revision>
  <dcterms:created xsi:type="dcterms:W3CDTF">2013-01-27T09:14:16Z</dcterms:created>
  <dcterms:modified xsi:type="dcterms:W3CDTF">2025-12-23T16:36:43Z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0x010100117B0127FAC89B418B2E422FF4C543E6</vt:lpwstr>
  </property>
  <property fmtid="{D5CDD505-2E9C-101B-9397-08002B2CF9AE}" pid="3" name="MediaServiceImageTags">
    <vt:lpwstr/>
  </property>
</Properties>
</file>