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AE"/>
    <a:srgbClr val="20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napToObjects="1">
      <p:cViewPr>
        <p:scale>
          <a:sx n="95" d="100"/>
          <a:sy n="95" d="100"/>
        </p:scale>
        <p:origin x="1360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434"/>
            <a:ext cx="8229600" cy="914204"/>
          </a:xfr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8229600" cy="4014429"/>
          </a:xfr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BBD938-D191-4B73-647D-514C6AE6AAAB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1D6E5C-AEED-D558-1285-82B1747CD295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528A15-55AE-C3BD-DC53-DD0171E76C15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38C48A-2433-2053-DDFA-6BB960D45F4E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F6F23E-0214-7341-6FE2-507842A0DE5E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36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07109"/>
            <a:ext cx="8229600" cy="1352515"/>
          </a:xfr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062768"/>
            <a:ext cx="8229600" cy="35965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80DD30-6446-D314-E826-FF5CACBBBFB5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E14AB1-BE5A-00CD-2C06-9C5F9B0755A7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93A63A-1368-0803-7F03-38CDE803176E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7D36DC-76D2-80E6-CDA2-169422CC6238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D8FF2EE-2DAA-C5AE-3F0F-9682B204A9D9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2772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49" r:id="rId3"/>
    <p:sldLayoutId id="214748365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wearing scrubs and scrubs&#10;&#10;AI-generated content may be incorrect.">
            <a:extLst>
              <a:ext uri="{FF2B5EF4-FFF2-40B4-BE49-F238E27FC236}">
                <a16:creationId xmlns:a16="http://schemas.microsoft.com/office/drawing/2014/main" id="{6037FD69-4710-1EAB-8165-B127CDBE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096" y="2782830"/>
            <a:ext cx="5970913" cy="29516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57199" y="2567836"/>
            <a:ext cx="2561423" cy="309149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Assessment –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l</a:t>
            </a:r>
            <a:r>
              <a:rPr b="1" dirty="0" err="1">
                <a:solidFill>
                  <a:schemeClr val="tx1"/>
                </a:solidFill>
              </a:rPr>
              <a:t>et’s</a:t>
            </a:r>
            <a:r>
              <a:rPr b="1" dirty="0">
                <a:solidFill>
                  <a:schemeClr val="tx1"/>
                </a:solidFill>
              </a:rPr>
              <a:t> look back at 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b="1" dirty="0">
                <a:solidFill>
                  <a:schemeClr val="tx1"/>
                </a:solidFill>
              </a:rPr>
              <a:t>what we’ve learned about NHS jobs!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ED944B-40F8-0862-0F3B-DDEE2CD2A75B}"/>
              </a:ext>
            </a:extLst>
          </p:cNvPr>
          <p:cNvSpPr txBox="1">
            <a:spLocks/>
          </p:cNvSpPr>
          <p:nvPr/>
        </p:nvSpPr>
        <p:spPr>
          <a:xfrm>
            <a:off x="457200" y="463655"/>
            <a:ext cx="7835030" cy="1390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6000" dirty="0"/>
              <a:t>Mini Scrubs NHS – </a:t>
            </a:r>
            <a:br>
              <a:rPr lang="en-GB" dirty="0"/>
            </a:br>
            <a:r>
              <a:rPr lang="en-GB" sz="4400" b="0" dirty="0"/>
              <a:t>Lesson 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DA3EE-D995-D23C-0E77-7C89C50C7FA7}"/>
              </a:ext>
            </a:extLst>
          </p:cNvPr>
          <p:cNvCxnSpPr>
            <a:cxnSpLocks/>
          </p:cNvCxnSpPr>
          <p:nvPr/>
        </p:nvCxnSpPr>
        <p:spPr>
          <a:xfrm>
            <a:off x="582461" y="2256299"/>
            <a:ext cx="7296410" cy="0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Learning </a:t>
            </a:r>
            <a:r>
              <a:rPr lang="en-GB" dirty="0"/>
              <a:t>o</a:t>
            </a:r>
            <a:r>
              <a:rPr dirty="0" err="1"/>
              <a:t>bjective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06" y="1664144"/>
            <a:ext cx="6832948" cy="4014429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I can describe different job roles within the NHS.</a:t>
            </a:r>
          </a:p>
        </p:txBody>
      </p:sp>
      <p:pic>
        <p:nvPicPr>
          <p:cNvPr id="4" name="Picture 3" descr="A person wearing a stethoscope around her neck&#10;&#10;AI-generated content may be incorrect.">
            <a:extLst>
              <a:ext uri="{FF2B5EF4-FFF2-40B4-BE49-F238E27FC236}">
                <a16:creationId xmlns:a16="http://schemas.microsoft.com/office/drawing/2014/main" id="{DA2D2AA5-765A-8AB3-7355-0DB6728AD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529" y="3200993"/>
            <a:ext cx="1314785" cy="1974499"/>
          </a:xfrm>
          <a:prstGeom prst="rect">
            <a:avLst/>
          </a:prstGeom>
        </p:spPr>
      </p:pic>
      <p:pic>
        <p:nvPicPr>
          <p:cNvPr id="5" name="Picture 4" descr="A doctor and an old person in a ct scan machine&#10;&#10;AI-generated content may be incorrect.">
            <a:extLst>
              <a:ext uri="{FF2B5EF4-FFF2-40B4-BE49-F238E27FC236}">
                <a16:creationId xmlns:a16="http://schemas.microsoft.com/office/drawing/2014/main" id="{1A11D879-ABF1-B834-B896-2345FC78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0" t="6349" r="12004" b="3823"/>
          <a:stretch>
            <a:fillRect/>
          </a:stretch>
        </p:blipFill>
        <p:spPr>
          <a:xfrm>
            <a:off x="3005702" y="3203364"/>
            <a:ext cx="2406214" cy="1972442"/>
          </a:xfrm>
          <a:prstGeom prst="rect">
            <a:avLst/>
          </a:prstGeom>
        </p:spPr>
      </p:pic>
      <p:pic>
        <p:nvPicPr>
          <p:cNvPr id="6" name="Picture 5" descr="A plate of salad with chicken eggs and vegetables&#10;&#10;AI-generated content may be incorrect.">
            <a:extLst>
              <a:ext uri="{FF2B5EF4-FFF2-40B4-BE49-F238E27FC236}">
                <a16:creationId xmlns:a16="http://schemas.microsoft.com/office/drawing/2014/main" id="{D0E8DA95-3204-A88D-2478-57816A2C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98" t="16469" r="4338" b="9818"/>
          <a:stretch>
            <a:fillRect/>
          </a:stretch>
        </p:blipFill>
        <p:spPr>
          <a:xfrm>
            <a:off x="1" y="3204187"/>
            <a:ext cx="2893614" cy="1972442"/>
          </a:xfrm>
          <a:prstGeom prst="rect">
            <a:avLst/>
          </a:prstGeom>
        </p:spPr>
      </p:pic>
      <p:pic>
        <p:nvPicPr>
          <p:cNvPr id="7" name="Picture 6" descr="A person pushing a wheelbarrow&#10;&#10;AI-generated content may be incorrect.">
            <a:extLst>
              <a:ext uri="{FF2B5EF4-FFF2-40B4-BE49-F238E27FC236}">
                <a16:creationId xmlns:a16="http://schemas.microsoft.com/office/drawing/2014/main" id="{3265FA2E-00CE-925F-8821-BFBC1CAFB1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640" t="42037" r="16395" b="26793"/>
          <a:stretch>
            <a:fillRect/>
          </a:stretch>
        </p:blipFill>
        <p:spPr>
          <a:xfrm>
            <a:off x="6958397" y="3203365"/>
            <a:ext cx="2185602" cy="19724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Success </a:t>
            </a:r>
            <a:r>
              <a:rPr lang="en-GB" dirty="0"/>
              <a:t>c</a:t>
            </a:r>
            <a:r>
              <a:rPr dirty="0" err="1"/>
              <a:t>riteria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7997868" cy="4014429"/>
          </a:xfrm>
        </p:spPr>
        <p:txBody>
          <a:bodyPr/>
          <a:lstStyle/>
          <a:p>
            <a:pPr marL="0" indent="0">
              <a:buNone/>
              <a:tabLst>
                <a:tab pos="347663" algn="l"/>
              </a:tabLst>
            </a:pPr>
            <a:r>
              <a:rPr dirty="0"/>
              <a:t>• </a:t>
            </a:r>
            <a:r>
              <a:rPr lang="en-GB" dirty="0"/>
              <a:t>	</a:t>
            </a:r>
            <a:r>
              <a:rPr dirty="0"/>
              <a:t>Name at least three NHS job roles </a:t>
            </a:r>
            <a:br>
              <a:rPr lang="en-GB" dirty="0"/>
            </a:br>
            <a:r>
              <a:rPr lang="en-GB" dirty="0"/>
              <a:t>  	</a:t>
            </a:r>
            <a:r>
              <a:rPr dirty="0"/>
              <a:t>we've learned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dirty="0"/>
              <a:t>• Describe how NHS workers care for </a:t>
            </a:r>
            <a:br>
              <a:rPr lang="en-GB" dirty="0"/>
            </a:br>
            <a:r>
              <a:rPr lang="en-GB" dirty="0"/>
              <a:t>  	</a:t>
            </a:r>
            <a:r>
              <a:rPr dirty="0"/>
              <a:t>patients together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dirty="0"/>
              <a:t>• Draw or write about a job you’d like to do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dirty="0"/>
              <a:t>• Understand why teamwork matters in </a:t>
            </a:r>
            <a:br>
              <a:rPr lang="en-GB" dirty="0"/>
            </a:br>
            <a:r>
              <a:rPr lang="en-GB" dirty="0"/>
              <a:t>  	</a:t>
            </a:r>
            <a:r>
              <a:rPr dirty="0"/>
              <a:t>the NHS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Let’s review!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DB91B-DA47-16EC-72CF-55DC7FA0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414" y="1664415"/>
            <a:ext cx="7143385" cy="4014429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dirty="0"/>
              <a:t>What does a hospital chef do?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/>
              <a:t>How does a gardener help patients?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/>
              <a:t>What does a radiologist use to help doctors?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/>
              <a:t>How does a doctor care for patients?</a:t>
            </a:r>
          </a:p>
        </p:txBody>
      </p:sp>
      <p:pic>
        <p:nvPicPr>
          <p:cNvPr id="4" name="Picture 3" descr="A few men looking at a computer&#10;&#10;AI-generated content may be incorrect.">
            <a:extLst>
              <a:ext uri="{FF2B5EF4-FFF2-40B4-BE49-F238E27FC236}">
                <a16:creationId xmlns:a16="http://schemas.microsoft.com/office/drawing/2014/main" id="{F83360D2-5116-97DF-2890-36D83891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528" t="26110" r="16443" b="27262"/>
          <a:stretch>
            <a:fillRect/>
          </a:stretch>
        </p:blipFill>
        <p:spPr>
          <a:xfrm>
            <a:off x="603230" y="3412816"/>
            <a:ext cx="777108" cy="741130"/>
          </a:xfrm>
          <a:prstGeom prst="rect">
            <a:avLst/>
          </a:prstGeom>
        </p:spPr>
      </p:pic>
      <p:pic>
        <p:nvPicPr>
          <p:cNvPr id="6" name="Picture 5" descr="A person wearing a stethoscope around her neck&#10;&#10;AI-generated content may be incorrect.">
            <a:extLst>
              <a:ext uri="{FF2B5EF4-FFF2-40B4-BE49-F238E27FC236}">
                <a16:creationId xmlns:a16="http://schemas.microsoft.com/office/drawing/2014/main" id="{E224CA31-EFC5-F011-F970-6DA465BE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85" b="32708"/>
          <a:stretch>
            <a:fillRect/>
          </a:stretch>
        </p:blipFill>
        <p:spPr>
          <a:xfrm>
            <a:off x="603230" y="4477356"/>
            <a:ext cx="777108" cy="741130"/>
          </a:xfrm>
          <a:prstGeom prst="rect">
            <a:avLst/>
          </a:prstGeom>
        </p:spPr>
      </p:pic>
      <p:pic>
        <p:nvPicPr>
          <p:cNvPr id="7" name="Picture 6" descr="A close-up of a red flower&#10;&#10;AI-generated content may be incorrect.">
            <a:extLst>
              <a:ext uri="{FF2B5EF4-FFF2-40B4-BE49-F238E27FC236}">
                <a16:creationId xmlns:a16="http://schemas.microsoft.com/office/drawing/2014/main" id="{E101A1C7-FB6A-7976-4B61-FF828C248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" t="13325" r="-16" b="22579"/>
          <a:stretch>
            <a:fillRect/>
          </a:stretch>
        </p:blipFill>
        <p:spPr>
          <a:xfrm>
            <a:off x="603230" y="2493932"/>
            <a:ext cx="777229" cy="617716"/>
          </a:xfrm>
          <a:prstGeom prst="rect">
            <a:avLst/>
          </a:prstGeom>
        </p:spPr>
      </p:pic>
      <p:pic>
        <p:nvPicPr>
          <p:cNvPr id="8" name="Picture 7" descr="A plate of food with meat and rice&#10;&#10;AI-generated content may be incorrect.">
            <a:extLst>
              <a:ext uri="{FF2B5EF4-FFF2-40B4-BE49-F238E27FC236}">
                <a16:creationId xmlns:a16="http://schemas.microsoft.com/office/drawing/2014/main" id="{94C48086-8EBF-F655-930E-E9AFA1AB16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61" t="33296" r="41362" b="20877"/>
          <a:stretch>
            <a:fillRect/>
          </a:stretch>
        </p:blipFill>
        <p:spPr>
          <a:xfrm rot="5400000">
            <a:off x="682865" y="1568297"/>
            <a:ext cx="617715" cy="7772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Mini Scrubs </a:t>
            </a:r>
            <a:r>
              <a:rPr lang="en-GB" dirty="0"/>
              <a:t>q</a:t>
            </a:r>
            <a:r>
              <a:rPr dirty="0" err="1"/>
              <a:t>uiz</a:t>
            </a:r>
            <a:r>
              <a:rPr dirty="0"/>
              <a:t> </a:t>
            </a:r>
            <a:r>
              <a:rPr lang="en-GB" dirty="0"/>
              <a:t>t</a:t>
            </a:r>
            <a:r>
              <a:rPr dirty="0" err="1"/>
              <a:t>ime</a:t>
            </a:r>
            <a:r>
              <a:rPr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6106438" cy="1892977"/>
          </a:xfrm>
        </p:spPr>
        <p:txBody>
          <a:bodyPr/>
          <a:lstStyle/>
          <a:p>
            <a:r>
              <a:rPr dirty="0"/>
              <a:t>Let’s play a quick quiz!</a:t>
            </a:r>
          </a:p>
          <a:p>
            <a:r>
              <a:rPr dirty="0"/>
              <a:t>Use flashcards or pictures to match jobs and tasks!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8801FA-FC64-880B-EEEE-917CA7A8898B}"/>
              </a:ext>
            </a:extLst>
          </p:cNvPr>
          <p:cNvGrpSpPr/>
          <p:nvPr/>
        </p:nvGrpSpPr>
        <p:grpSpPr>
          <a:xfrm>
            <a:off x="5641410" y="2404024"/>
            <a:ext cx="2996852" cy="3057324"/>
            <a:chOff x="5641410" y="2404024"/>
            <a:chExt cx="2996852" cy="30573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89FDBB3-DAA1-470D-A359-EB0051BE87AD}"/>
                </a:ext>
              </a:extLst>
            </p:cNvPr>
            <p:cNvSpPr/>
            <p:nvPr/>
          </p:nvSpPr>
          <p:spPr>
            <a:xfrm>
              <a:off x="5711869" y="2668044"/>
              <a:ext cx="2793304" cy="27933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0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D90C681-5CD2-7F32-84A9-D2320A0E180A}"/>
                </a:ext>
              </a:extLst>
            </p:cNvPr>
            <p:cNvSpPr txBox="1">
              <a:spLocks/>
            </p:cNvSpPr>
            <p:nvPr/>
          </p:nvSpPr>
          <p:spPr>
            <a:xfrm>
              <a:off x="5641410" y="2404024"/>
              <a:ext cx="2996852" cy="278956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i="0" kern="120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0" dirty="0">
                  <a:solidFill>
                    <a:srgbClr val="00B0F0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Choose your NHS job!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6C2A-ABAA-A83F-C55C-9E79BA97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381" y="1678268"/>
            <a:ext cx="6256751" cy="4014429"/>
          </a:xfrm>
        </p:spPr>
        <p:txBody>
          <a:bodyPr/>
          <a:lstStyle/>
          <a:p>
            <a:pPr marL="0" lvl="0" indent="0">
              <a:spcAft>
                <a:spcPts val="2400"/>
              </a:spcAft>
              <a:buNone/>
            </a:pPr>
            <a:r>
              <a:rPr lang="en-US" dirty="0"/>
              <a:t>Draw yourself doing one NHS job you liked most</a:t>
            </a:r>
          </a:p>
          <a:p>
            <a:pPr marL="0" lvl="0" indent="0">
              <a:spcAft>
                <a:spcPts val="2400"/>
              </a:spcAft>
              <a:buNone/>
            </a:pPr>
            <a:r>
              <a:rPr lang="en-US" dirty="0"/>
              <a:t>Or write a few sentences explaining why you chose it</a:t>
            </a:r>
          </a:p>
          <a:p>
            <a:pPr marL="0" lvl="0" indent="0">
              <a:spcAft>
                <a:spcPts val="2400"/>
              </a:spcAft>
              <a:buNone/>
            </a:pPr>
            <a:r>
              <a:rPr lang="en-US" b="1" dirty="0"/>
              <a:t>Think: </a:t>
            </a:r>
            <a:r>
              <a:rPr lang="en-US" dirty="0"/>
              <a:t>What did you enjoy about that role?</a:t>
            </a:r>
          </a:p>
        </p:txBody>
      </p:sp>
      <p:pic>
        <p:nvPicPr>
          <p:cNvPr id="4" name="Picture 3" descr="A group of children wearing scrubs and scrubs&#10;&#10;AI-generated content may be incorrect.">
            <a:extLst>
              <a:ext uri="{FF2B5EF4-FFF2-40B4-BE49-F238E27FC236}">
                <a16:creationId xmlns:a16="http://schemas.microsoft.com/office/drawing/2014/main" id="{DEAC4C43-2B5D-2F66-2715-C1A2F06D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19" t="4248" r="37866" b="41931"/>
          <a:stretch>
            <a:fillRect/>
          </a:stretch>
        </p:blipFill>
        <p:spPr>
          <a:xfrm>
            <a:off x="663879" y="1689468"/>
            <a:ext cx="864296" cy="961528"/>
          </a:xfrm>
          <a:prstGeom prst="rect">
            <a:avLst/>
          </a:prstGeom>
        </p:spPr>
      </p:pic>
      <p:pic>
        <p:nvPicPr>
          <p:cNvPr id="7" name="Picture 6" descr="A group of children wearing scrubs and scrubs&#10;&#10;AI-generated content may be incorrect.">
            <a:extLst>
              <a:ext uri="{FF2B5EF4-FFF2-40B4-BE49-F238E27FC236}">
                <a16:creationId xmlns:a16="http://schemas.microsoft.com/office/drawing/2014/main" id="{0D46A57C-A461-CEC0-B24F-46FBE122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2" t="10809" r="67673" b="35370"/>
          <a:stretch>
            <a:fillRect/>
          </a:stretch>
        </p:blipFill>
        <p:spPr>
          <a:xfrm>
            <a:off x="663879" y="2879441"/>
            <a:ext cx="864296" cy="961528"/>
          </a:xfrm>
          <a:prstGeom prst="rect">
            <a:avLst/>
          </a:prstGeom>
        </p:spPr>
      </p:pic>
      <p:pic>
        <p:nvPicPr>
          <p:cNvPr id="8" name="Picture 7" descr="A group of children wearing scrubs and scrubs&#10;&#10;AI-generated content may be incorrect.">
            <a:extLst>
              <a:ext uri="{FF2B5EF4-FFF2-40B4-BE49-F238E27FC236}">
                <a16:creationId xmlns:a16="http://schemas.microsoft.com/office/drawing/2014/main" id="{AEE4F9D8-40FF-9825-D0AC-ED58FC88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49" t="12262" r="5817" b="36124"/>
          <a:stretch>
            <a:fillRect/>
          </a:stretch>
        </p:blipFill>
        <p:spPr>
          <a:xfrm>
            <a:off x="663879" y="4069414"/>
            <a:ext cx="864296" cy="9615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Label or </a:t>
            </a:r>
            <a:r>
              <a:rPr lang="en-GB" dirty="0"/>
              <a:t>e</a:t>
            </a:r>
            <a:r>
              <a:rPr dirty="0" err="1"/>
              <a:t>xplain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6538587" cy="4014429"/>
          </a:xfrm>
        </p:spPr>
        <p:txBody>
          <a:bodyPr/>
          <a:lstStyle/>
          <a:p>
            <a:r>
              <a:rPr dirty="0"/>
              <a:t>Add labels to your drawing </a:t>
            </a:r>
            <a:br>
              <a:rPr lang="en-GB" dirty="0"/>
            </a:br>
            <a:r>
              <a:rPr lang="en-GB" b="1" dirty="0"/>
              <a:t>O</a:t>
            </a:r>
            <a:r>
              <a:rPr b="1" dirty="0"/>
              <a:t>r</a:t>
            </a:r>
            <a:r>
              <a:rPr lang="en-GB" b="1" dirty="0"/>
              <a:t>…</a:t>
            </a:r>
            <a:endParaRPr b="1" dirty="0"/>
          </a:p>
          <a:p>
            <a:r>
              <a:rPr dirty="0"/>
              <a:t>Write a short sentence about what you’d do in that job</a:t>
            </a:r>
          </a:p>
        </p:txBody>
      </p:sp>
      <p:pic>
        <p:nvPicPr>
          <p:cNvPr id="5" name="Graphic 4" descr="Pencil with solid fill">
            <a:extLst>
              <a:ext uri="{FF2B5EF4-FFF2-40B4-BE49-F238E27FC236}">
                <a16:creationId xmlns:a16="http://schemas.microsoft.com/office/drawing/2014/main" id="{34BD04C3-1864-537F-EDD2-09F47CAC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7006" y="2539652"/>
            <a:ext cx="3037562" cy="30375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Let’s </a:t>
            </a:r>
            <a:r>
              <a:rPr lang="en-GB" dirty="0"/>
              <a:t>r</a:t>
            </a:r>
            <a:r>
              <a:rPr dirty="0" err="1"/>
              <a:t>eflect</a:t>
            </a:r>
            <a:r>
              <a:rPr dirty="0"/>
              <a:t> </a:t>
            </a:r>
            <a:r>
              <a:rPr lang="en-GB" dirty="0"/>
              <a:t>t</a:t>
            </a:r>
            <a:r>
              <a:rPr dirty="0" err="1"/>
              <a:t>ogether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4777258" cy="4014429"/>
          </a:xfrm>
        </p:spPr>
        <p:txBody>
          <a:bodyPr/>
          <a:lstStyle/>
          <a:p>
            <a:r>
              <a:rPr dirty="0"/>
              <a:t>Why is teamwork important in the NHS?</a:t>
            </a:r>
          </a:p>
          <a:p>
            <a:r>
              <a:rPr dirty="0"/>
              <a:t>What happens if a job is missing?</a:t>
            </a:r>
          </a:p>
          <a:p>
            <a:r>
              <a:rPr dirty="0"/>
              <a:t>How do these roles all work together to help us feel better?</a:t>
            </a:r>
          </a:p>
        </p:txBody>
      </p:sp>
      <p:grpSp>
        <p:nvGrpSpPr>
          <p:cNvPr id="5" name="Graphic 3" descr="Cheers outline">
            <a:extLst>
              <a:ext uri="{FF2B5EF4-FFF2-40B4-BE49-F238E27FC236}">
                <a16:creationId xmlns:a16="http://schemas.microsoft.com/office/drawing/2014/main" id="{1DBB5E7B-24D6-FBA5-13B8-F609AF928A51}"/>
              </a:ext>
            </a:extLst>
          </p:cNvPr>
          <p:cNvGrpSpPr/>
          <p:nvPr/>
        </p:nvGrpSpPr>
        <p:grpSpPr>
          <a:xfrm>
            <a:off x="5331624" y="1780007"/>
            <a:ext cx="3512305" cy="3257555"/>
            <a:chOff x="5331624" y="1780007"/>
            <a:chExt cx="3512305" cy="3257555"/>
          </a:xfrm>
          <a:solidFill>
            <a:srgbClr val="0070C0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F752F5-31CB-4AB2-A550-BFE08BEF4D0F}"/>
                </a:ext>
              </a:extLst>
            </p:cNvPr>
            <p:cNvSpPr/>
            <p:nvPr/>
          </p:nvSpPr>
          <p:spPr>
            <a:xfrm>
              <a:off x="6532961" y="3600829"/>
              <a:ext cx="1096597" cy="1436734"/>
            </a:xfrm>
            <a:custGeom>
              <a:avLst/>
              <a:gdLst>
                <a:gd name="csX0" fmla="*/ 805093 w 1096597"/>
                <a:gd name="csY0" fmla="*/ 1436726 h 1436734"/>
                <a:gd name="csX1" fmla="*/ 728081 w 1096597"/>
                <a:gd name="csY1" fmla="*/ 1436726 h 1436734"/>
                <a:gd name="csX2" fmla="*/ 728081 w 1096597"/>
                <a:gd name="csY2" fmla="*/ 1036727 h 1436734"/>
                <a:gd name="csX3" fmla="*/ 748951 w 1096597"/>
                <a:gd name="csY3" fmla="*/ 1002495 h 1436734"/>
                <a:gd name="csX4" fmla="*/ 862587 w 1096597"/>
                <a:gd name="csY4" fmla="*/ 628238 h 1436734"/>
                <a:gd name="csX5" fmla="*/ 867477 w 1096597"/>
                <a:gd name="csY5" fmla="*/ 610844 h 1436734"/>
                <a:gd name="csX6" fmla="*/ 1016111 w 1096597"/>
                <a:gd name="csY6" fmla="*/ 345351 h 1436734"/>
                <a:gd name="csX7" fmla="*/ 1018364 w 1096597"/>
                <a:gd name="csY7" fmla="*/ 320207 h 1436734"/>
                <a:gd name="csX8" fmla="*/ 1004151 w 1096597"/>
                <a:gd name="csY8" fmla="*/ 303029 h 1436734"/>
                <a:gd name="csX9" fmla="*/ 960616 w 1096597"/>
                <a:gd name="csY9" fmla="*/ 313534 h 1436734"/>
                <a:gd name="csX10" fmla="*/ 960254 w 1096597"/>
                <a:gd name="csY10" fmla="*/ 314142 h 1436734"/>
                <a:gd name="csX11" fmla="*/ 817808 w 1096597"/>
                <a:gd name="csY11" fmla="*/ 567128 h 1436734"/>
                <a:gd name="csX12" fmla="*/ 765355 w 1096597"/>
                <a:gd name="csY12" fmla="*/ 581760 h 1436734"/>
                <a:gd name="csX13" fmla="*/ 746926 w 1096597"/>
                <a:gd name="csY13" fmla="*/ 538811 h 1436734"/>
                <a:gd name="csX14" fmla="*/ 842506 w 1096597"/>
                <a:gd name="csY14" fmla="*/ 160075 h 1436734"/>
                <a:gd name="csX15" fmla="*/ 839233 w 1096597"/>
                <a:gd name="csY15" fmla="*/ 135531 h 1436734"/>
                <a:gd name="csX16" fmla="*/ 819868 w 1096597"/>
                <a:gd name="csY16" fmla="*/ 122439 h 1436734"/>
                <a:gd name="csX17" fmla="*/ 792790 w 1096597"/>
                <a:gd name="csY17" fmla="*/ 125134 h 1436734"/>
                <a:gd name="csX18" fmla="*/ 779698 w 1096597"/>
                <a:gd name="csY18" fmla="*/ 144522 h 1436734"/>
                <a:gd name="csX19" fmla="*/ 697761 w 1096597"/>
                <a:gd name="csY19" fmla="*/ 472634 h 1436734"/>
                <a:gd name="csX20" fmla="*/ 651049 w 1096597"/>
                <a:gd name="csY20" fmla="*/ 500624 h 1436734"/>
                <a:gd name="csX21" fmla="*/ 621904 w 1096597"/>
                <a:gd name="csY21" fmla="*/ 463296 h 1436734"/>
                <a:gd name="csX22" fmla="*/ 621904 w 1096597"/>
                <a:gd name="csY22" fmla="*/ 110467 h 1436734"/>
                <a:gd name="csX23" fmla="*/ 591842 w 1096597"/>
                <a:gd name="csY23" fmla="*/ 77090 h 1436734"/>
                <a:gd name="csX24" fmla="*/ 557413 w 1096597"/>
                <a:gd name="csY24" fmla="*/ 107136 h 1436734"/>
                <a:gd name="csX25" fmla="*/ 557340 w 1096597"/>
                <a:gd name="csY25" fmla="*/ 109304 h 1436734"/>
                <a:gd name="csX26" fmla="*/ 557340 w 1096597"/>
                <a:gd name="csY26" fmla="*/ 488059 h 1436734"/>
                <a:gd name="csX27" fmla="*/ 518753 w 1096597"/>
                <a:gd name="csY27" fmla="*/ 526481 h 1436734"/>
                <a:gd name="csX28" fmla="*/ 481344 w 1096597"/>
                <a:gd name="csY28" fmla="*/ 496766 h 1436734"/>
                <a:gd name="csX29" fmla="*/ 399969 w 1096597"/>
                <a:gd name="csY29" fmla="*/ 146324 h 1436734"/>
                <a:gd name="csX30" fmla="*/ 361228 w 1096597"/>
                <a:gd name="csY30" fmla="*/ 121907 h 1436734"/>
                <a:gd name="csX31" fmla="*/ 336815 w 1096597"/>
                <a:gd name="csY31" fmla="*/ 160649 h 1436734"/>
                <a:gd name="csX32" fmla="*/ 337319 w 1096597"/>
                <a:gd name="csY32" fmla="*/ 162597 h 1436734"/>
                <a:gd name="csX33" fmla="*/ 435991 w 1096597"/>
                <a:gd name="csY33" fmla="*/ 581899 h 1436734"/>
                <a:gd name="csX34" fmla="*/ 436896 w 1096597"/>
                <a:gd name="csY34" fmla="*/ 593451 h 1436734"/>
                <a:gd name="csX35" fmla="*/ 411097 w 1096597"/>
                <a:gd name="csY35" fmla="*/ 741631 h 1436734"/>
                <a:gd name="csX36" fmla="*/ 364397 w 1096597"/>
                <a:gd name="csY36" fmla="*/ 769636 h 1436734"/>
                <a:gd name="csX37" fmla="*/ 344955 w 1096597"/>
                <a:gd name="csY37" fmla="*/ 757857 h 1436734"/>
                <a:gd name="csX38" fmla="*/ 337958 w 1096597"/>
                <a:gd name="csY38" fmla="*/ 749829 h 1436734"/>
                <a:gd name="csX39" fmla="*/ 112489 w 1096597"/>
                <a:gd name="csY39" fmla="*/ 567721 h 1436734"/>
                <a:gd name="csX40" fmla="*/ 91696 w 1096597"/>
                <a:gd name="csY40" fmla="*/ 569646 h 1436734"/>
                <a:gd name="csX41" fmla="*/ 77972 w 1096597"/>
                <a:gd name="csY41" fmla="*/ 587594 h 1436734"/>
                <a:gd name="csX42" fmla="*/ 97075 w 1096597"/>
                <a:gd name="csY42" fmla="*/ 620833 h 1436734"/>
                <a:gd name="csX43" fmla="*/ 98126 w 1096597"/>
                <a:gd name="csY43" fmla="*/ 621095 h 1436734"/>
                <a:gd name="csX44" fmla="*/ 249633 w 1096597"/>
                <a:gd name="csY44" fmla="*/ 779144 h 1436734"/>
                <a:gd name="csX45" fmla="*/ 253845 w 1096597"/>
                <a:gd name="csY45" fmla="*/ 785651 h 1436734"/>
                <a:gd name="csX46" fmla="*/ 474128 w 1096597"/>
                <a:gd name="csY46" fmla="*/ 1024471 h 1436734"/>
                <a:gd name="csX47" fmla="*/ 493643 w 1096597"/>
                <a:gd name="csY47" fmla="*/ 1057971 h 1436734"/>
                <a:gd name="csX48" fmla="*/ 493643 w 1096597"/>
                <a:gd name="csY48" fmla="*/ 1436734 h 1436734"/>
                <a:gd name="csX49" fmla="*/ 416630 w 1096597"/>
                <a:gd name="csY49" fmla="*/ 1436734 h 1436734"/>
                <a:gd name="csX50" fmla="*/ 416630 w 1096597"/>
                <a:gd name="csY50" fmla="*/ 1079746 h 1436734"/>
                <a:gd name="csX51" fmla="*/ 189139 w 1096597"/>
                <a:gd name="csY51" fmla="*/ 827388 h 1436734"/>
                <a:gd name="csX52" fmla="*/ 185077 w 1096597"/>
                <a:gd name="csY52" fmla="*/ 821081 h 1436734"/>
                <a:gd name="csX53" fmla="*/ 78415 w 1096597"/>
                <a:gd name="csY53" fmla="*/ 695481 h 1436734"/>
                <a:gd name="csX54" fmla="*/ 3243 w 1096597"/>
                <a:gd name="csY54" fmla="*/ 568953 h 1436734"/>
                <a:gd name="csX55" fmla="*/ 4186 w 1096597"/>
                <a:gd name="csY55" fmla="*/ 565496 h 1436734"/>
                <a:gd name="csX56" fmla="*/ 53259 w 1096597"/>
                <a:gd name="csY56" fmla="*/ 502915 h 1436734"/>
                <a:gd name="csX57" fmla="*/ 133540 w 1096597"/>
                <a:gd name="csY57" fmla="*/ 493674 h 1436734"/>
                <a:gd name="csX58" fmla="*/ 352895 w 1096597"/>
                <a:gd name="csY58" fmla="*/ 642362 h 1436734"/>
                <a:gd name="csX59" fmla="*/ 353438 w 1096597"/>
                <a:gd name="csY59" fmla="*/ 642358 h 1436734"/>
                <a:gd name="csX60" fmla="*/ 353538 w 1096597"/>
                <a:gd name="csY60" fmla="*/ 642185 h 1436734"/>
                <a:gd name="csX61" fmla="*/ 359653 w 1096597"/>
                <a:gd name="csY61" fmla="*/ 593728 h 1436734"/>
                <a:gd name="csX62" fmla="*/ 261939 w 1096597"/>
                <a:gd name="csY62" fmla="*/ 178300 h 1436734"/>
                <a:gd name="csX63" fmla="*/ 343584 w 1096597"/>
                <a:gd name="csY63" fmla="*/ 47001 h 1436734"/>
                <a:gd name="csX64" fmla="*/ 474883 w 1096597"/>
                <a:gd name="csY64" fmla="*/ 128646 h 1436734"/>
                <a:gd name="csX65" fmla="*/ 475341 w 1096597"/>
                <a:gd name="csY65" fmla="*/ 130710 h 1436734"/>
                <a:gd name="csX66" fmla="*/ 479611 w 1096597"/>
                <a:gd name="csY66" fmla="*/ 148981 h 1436734"/>
                <a:gd name="csX67" fmla="*/ 480343 w 1096597"/>
                <a:gd name="csY67" fmla="*/ 148900 h 1436734"/>
                <a:gd name="csX68" fmla="*/ 480343 w 1096597"/>
                <a:gd name="csY68" fmla="*/ 111599 h 1436734"/>
                <a:gd name="csX69" fmla="*/ 586339 w 1096597"/>
                <a:gd name="csY69" fmla="*/ 47 h 1436734"/>
                <a:gd name="csX70" fmla="*/ 698885 w 1096597"/>
                <a:gd name="csY70" fmla="*/ 106262 h 1436734"/>
                <a:gd name="csX71" fmla="*/ 698931 w 1096597"/>
                <a:gd name="csY71" fmla="*/ 109304 h 1436734"/>
                <a:gd name="csX72" fmla="*/ 698931 w 1096597"/>
                <a:gd name="csY72" fmla="*/ 147302 h 1436734"/>
                <a:gd name="csX73" fmla="*/ 699663 w 1096597"/>
                <a:gd name="csY73" fmla="*/ 147391 h 1436734"/>
                <a:gd name="csX74" fmla="*/ 704461 w 1096597"/>
                <a:gd name="csY74" fmla="*/ 128284 h 1436734"/>
                <a:gd name="csX75" fmla="*/ 751727 w 1096597"/>
                <a:gd name="csY75" fmla="*/ 59958 h 1436734"/>
                <a:gd name="csX76" fmla="*/ 836865 w 1096597"/>
                <a:gd name="csY76" fmla="*/ 47359 h 1436734"/>
                <a:gd name="csX77" fmla="*/ 904401 w 1096597"/>
                <a:gd name="csY77" fmla="*/ 94429 h 1436734"/>
                <a:gd name="csX78" fmla="*/ 916996 w 1096597"/>
                <a:gd name="csY78" fmla="*/ 179582 h 1436734"/>
                <a:gd name="csX79" fmla="*/ 892691 w 1096597"/>
                <a:gd name="csY79" fmla="*/ 275886 h 1436734"/>
                <a:gd name="csX80" fmla="*/ 893361 w 1096597"/>
                <a:gd name="csY80" fmla="*/ 276175 h 1436734"/>
                <a:gd name="csX81" fmla="*/ 896584 w 1096597"/>
                <a:gd name="csY81" fmla="*/ 270268 h 1436734"/>
                <a:gd name="csX82" fmla="*/ 1038607 w 1096597"/>
                <a:gd name="csY82" fmla="*/ 234145 h 1436734"/>
                <a:gd name="csX83" fmla="*/ 1092515 w 1096597"/>
                <a:gd name="csY83" fmla="*/ 299275 h 1436734"/>
                <a:gd name="csX84" fmla="*/ 1084133 w 1096597"/>
                <a:gd name="csY84" fmla="*/ 381386 h 1436734"/>
                <a:gd name="csX85" fmla="*/ 939184 w 1096597"/>
                <a:gd name="csY85" fmla="*/ 640402 h 1436734"/>
                <a:gd name="csX86" fmla="*/ 805089 w 1096597"/>
                <a:gd name="csY86" fmla="*/ 1058195 h 1436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096597" h="1436734">
                  <a:moveTo>
                    <a:pt x="805093" y="1436726"/>
                  </a:moveTo>
                  <a:lnTo>
                    <a:pt x="728081" y="1436726"/>
                  </a:lnTo>
                  <a:lnTo>
                    <a:pt x="728081" y="1036727"/>
                  </a:lnTo>
                  <a:cubicBezTo>
                    <a:pt x="728081" y="1022311"/>
                    <a:pt x="736132" y="1009099"/>
                    <a:pt x="748951" y="1002495"/>
                  </a:cubicBezTo>
                  <a:cubicBezTo>
                    <a:pt x="786930" y="982923"/>
                    <a:pt x="852209" y="908270"/>
                    <a:pt x="862587" y="628238"/>
                  </a:cubicBezTo>
                  <a:cubicBezTo>
                    <a:pt x="862806" y="622134"/>
                    <a:pt x="864481" y="616170"/>
                    <a:pt x="867477" y="610844"/>
                  </a:cubicBezTo>
                  <a:lnTo>
                    <a:pt x="1016111" y="345351"/>
                  </a:lnTo>
                  <a:cubicBezTo>
                    <a:pt x="1019839" y="337508"/>
                    <a:pt x="1020636" y="328590"/>
                    <a:pt x="1018364" y="320207"/>
                  </a:cubicBezTo>
                  <a:cubicBezTo>
                    <a:pt x="1016331" y="312698"/>
                    <a:pt x="1011148" y="306433"/>
                    <a:pt x="1004151" y="303029"/>
                  </a:cubicBezTo>
                  <a:cubicBezTo>
                    <a:pt x="989230" y="293907"/>
                    <a:pt x="969738" y="298613"/>
                    <a:pt x="960616" y="313534"/>
                  </a:cubicBezTo>
                  <a:cubicBezTo>
                    <a:pt x="960493" y="313734"/>
                    <a:pt x="960374" y="313938"/>
                    <a:pt x="960254" y="314142"/>
                  </a:cubicBezTo>
                  <a:lnTo>
                    <a:pt x="817808" y="567128"/>
                  </a:lnTo>
                  <a:cubicBezTo>
                    <a:pt x="807365" y="585654"/>
                    <a:pt x="783880" y="592203"/>
                    <a:pt x="765355" y="581760"/>
                  </a:cubicBezTo>
                  <a:cubicBezTo>
                    <a:pt x="750233" y="573235"/>
                    <a:pt x="742686" y="555646"/>
                    <a:pt x="746926" y="538811"/>
                  </a:cubicBezTo>
                  <a:lnTo>
                    <a:pt x="842506" y="160075"/>
                  </a:lnTo>
                  <a:cubicBezTo>
                    <a:pt x="844989" y="151804"/>
                    <a:pt x="843796" y="142862"/>
                    <a:pt x="839233" y="135531"/>
                  </a:cubicBezTo>
                  <a:cubicBezTo>
                    <a:pt x="834920" y="128623"/>
                    <a:pt x="827885" y="123867"/>
                    <a:pt x="819868" y="122439"/>
                  </a:cubicBezTo>
                  <a:cubicBezTo>
                    <a:pt x="810881" y="119331"/>
                    <a:pt x="800988" y="120317"/>
                    <a:pt x="792790" y="125134"/>
                  </a:cubicBezTo>
                  <a:cubicBezTo>
                    <a:pt x="785867" y="129439"/>
                    <a:pt x="781104" y="136490"/>
                    <a:pt x="779698" y="144522"/>
                  </a:cubicBezTo>
                  <a:lnTo>
                    <a:pt x="697761" y="472634"/>
                  </a:lnTo>
                  <a:cubicBezTo>
                    <a:pt x="692590" y="493262"/>
                    <a:pt x="671677" y="505796"/>
                    <a:pt x="651049" y="500624"/>
                  </a:cubicBezTo>
                  <a:cubicBezTo>
                    <a:pt x="633925" y="496334"/>
                    <a:pt x="621915" y="480947"/>
                    <a:pt x="621904" y="463296"/>
                  </a:cubicBezTo>
                  <a:lnTo>
                    <a:pt x="621904" y="110467"/>
                  </a:lnTo>
                  <a:cubicBezTo>
                    <a:pt x="622135" y="93201"/>
                    <a:pt x="609039" y="78661"/>
                    <a:pt x="591842" y="77090"/>
                  </a:cubicBezTo>
                  <a:cubicBezTo>
                    <a:pt x="574036" y="75881"/>
                    <a:pt x="558626" y="89331"/>
                    <a:pt x="557413" y="107136"/>
                  </a:cubicBezTo>
                  <a:cubicBezTo>
                    <a:pt x="557367" y="107856"/>
                    <a:pt x="557340" y="108580"/>
                    <a:pt x="557340" y="109304"/>
                  </a:cubicBezTo>
                  <a:lnTo>
                    <a:pt x="557340" y="488059"/>
                  </a:lnTo>
                  <a:cubicBezTo>
                    <a:pt x="557294" y="509326"/>
                    <a:pt x="540016" y="526527"/>
                    <a:pt x="518753" y="526481"/>
                  </a:cubicBezTo>
                  <a:cubicBezTo>
                    <a:pt x="500902" y="526442"/>
                    <a:pt x="485418" y="514144"/>
                    <a:pt x="481344" y="496766"/>
                  </a:cubicBezTo>
                  <a:lnTo>
                    <a:pt x="399969" y="146324"/>
                  </a:lnTo>
                  <a:cubicBezTo>
                    <a:pt x="396014" y="128885"/>
                    <a:pt x="378667" y="117953"/>
                    <a:pt x="361228" y="121907"/>
                  </a:cubicBezTo>
                  <a:cubicBezTo>
                    <a:pt x="343788" y="125866"/>
                    <a:pt x="332856" y="143209"/>
                    <a:pt x="336815" y="160649"/>
                  </a:cubicBezTo>
                  <a:cubicBezTo>
                    <a:pt x="336961" y="161303"/>
                    <a:pt x="337131" y="161954"/>
                    <a:pt x="337319" y="162597"/>
                  </a:cubicBezTo>
                  <a:lnTo>
                    <a:pt x="435991" y="581899"/>
                  </a:lnTo>
                  <a:cubicBezTo>
                    <a:pt x="436873" y="585681"/>
                    <a:pt x="437177" y="589577"/>
                    <a:pt x="436896" y="593451"/>
                  </a:cubicBezTo>
                  <a:cubicBezTo>
                    <a:pt x="432526" y="643490"/>
                    <a:pt x="423897" y="693063"/>
                    <a:pt x="411097" y="741631"/>
                  </a:cubicBezTo>
                  <a:cubicBezTo>
                    <a:pt x="405934" y="762263"/>
                    <a:pt x="385025" y="774800"/>
                    <a:pt x="364397" y="769636"/>
                  </a:cubicBezTo>
                  <a:cubicBezTo>
                    <a:pt x="356876" y="767757"/>
                    <a:pt x="350103" y="763652"/>
                    <a:pt x="344955" y="757857"/>
                  </a:cubicBezTo>
                  <a:cubicBezTo>
                    <a:pt x="342256" y="755524"/>
                    <a:pt x="339899" y="752821"/>
                    <a:pt x="337958" y="749829"/>
                  </a:cubicBezTo>
                  <a:cubicBezTo>
                    <a:pt x="285755" y="665204"/>
                    <a:pt x="206205" y="600952"/>
                    <a:pt x="112489" y="567721"/>
                  </a:cubicBezTo>
                  <a:cubicBezTo>
                    <a:pt x="105596" y="565399"/>
                    <a:pt x="98045" y="566096"/>
                    <a:pt x="91696" y="569646"/>
                  </a:cubicBezTo>
                  <a:cubicBezTo>
                    <a:pt x="84992" y="573647"/>
                    <a:pt x="80078" y="580074"/>
                    <a:pt x="77972" y="587594"/>
                  </a:cubicBezTo>
                  <a:cubicBezTo>
                    <a:pt x="74067" y="602049"/>
                    <a:pt x="82620" y="616928"/>
                    <a:pt x="97075" y="620833"/>
                  </a:cubicBezTo>
                  <a:cubicBezTo>
                    <a:pt x="97421" y="620925"/>
                    <a:pt x="97776" y="621014"/>
                    <a:pt x="98126" y="621095"/>
                  </a:cubicBezTo>
                  <a:cubicBezTo>
                    <a:pt x="155500" y="634237"/>
                    <a:pt x="199132" y="701388"/>
                    <a:pt x="249633" y="779144"/>
                  </a:cubicBezTo>
                  <a:lnTo>
                    <a:pt x="253845" y="785651"/>
                  </a:lnTo>
                  <a:cubicBezTo>
                    <a:pt x="309294" y="872290"/>
                    <a:pt x="376468" y="969110"/>
                    <a:pt x="474128" y="1024471"/>
                  </a:cubicBezTo>
                  <a:cubicBezTo>
                    <a:pt x="486192" y="1031310"/>
                    <a:pt x="493643" y="1044105"/>
                    <a:pt x="493643" y="1057971"/>
                  </a:cubicBezTo>
                  <a:lnTo>
                    <a:pt x="493643" y="1436734"/>
                  </a:lnTo>
                  <a:lnTo>
                    <a:pt x="416630" y="1436734"/>
                  </a:lnTo>
                  <a:lnTo>
                    <a:pt x="416630" y="1079746"/>
                  </a:lnTo>
                  <a:cubicBezTo>
                    <a:pt x="323245" y="1013292"/>
                    <a:pt x="245586" y="927142"/>
                    <a:pt x="189139" y="827388"/>
                  </a:cubicBezTo>
                  <a:lnTo>
                    <a:pt x="185077" y="821081"/>
                  </a:lnTo>
                  <a:cubicBezTo>
                    <a:pt x="148881" y="765397"/>
                    <a:pt x="107876" y="702281"/>
                    <a:pt x="78415" y="695481"/>
                  </a:cubicBezTo>
                  <a:cubicBezTo>
                    <a:pt x="22715" y="681299"/>
                    <a:pt x="-10939" y="624653"/>
                    <a:pt x="3243" y="568953"/>
                  </a:cubicBezTo>
                  <a:cubicBezTo>
                    <a:pt x="3536" y="567794"/>
                    <a:pt x="3851" y="566643"/>
                    <a:pt x="4186" y="565496"/>
                  </a:cubicBezTo>
                  <a:cubicBezTo>
                    <a:pt x="11914" y="539115"/>
                    <a:pt x="29481" y="516712"/>
                    <a:pt x="53259" y="502915"/>
                  </a:cubicBezTo>
                  <a:cubicBezTo>
                    <a:pt x="77568" y="488799"/>
                    <a:pt x="106659" y="485449"/>
                    <a:pt x="133540" y="493674"/>
                  </a:cubicBezTo>
                  <a:cubicBezTo>
                    <a:pt x="219348" y="521287"/>
                    <a:pt x="295463" y="572881"/>
                    <a:pt x="352895" y="642362"/>
                  </a:cubicBezTo>
                  <a:cubicBezTo>
                    <a:pt x="353045" y="642512"/>
                    <a:pt x="353292" y="642508"/>
                    <a:pt x="353438" y="642358"/>
                  </a:cubicBezTo>
                  <a:cubicBezTo>
                    <a:pt x="353488" y="642308"/>
                    <a:pt x="353523" y="642250"/>
                    <a:pt x="353538" y="642185"/>
                  </a:cubicBezTo>
                  <a:cubicBezTo>
                    <a:pt x="356114" y="626447"/>
                    <a:pt x="358282" y="610093"/>
                    <a:pt x="359653" y="593728"/>
                  </a:cubicBezTo>
                  <a:lnTo>
                    <a:pt x="261939" y="178300"/>
                  </a:lnTo>
                  <a:cubicBezTo>
                    <a:pt x="248227" y="119497"/>
                    <a:pt x="284781" y="60713"/>
                    <a:pt x="343584" y="47001"/>
                  </a:cubicBezTo>
                  <a:cubicBezTo>
                    <a:pt x="402387" y="33293"/>
                    <a:pt x="461171" y="69843"/>
                    <a:pt x="474883" y="128646"/>
                  </a:cubicBezTo>
                  <a:cubicBezTo>
                    <a:pt x="475041" y="129331"/>
                    <a:pt x="475195" y="130021"/>
                    <a:pt x="475341" y="130710"/>
                  </a:cubicBezTo>
                  <a:lnTo>
                    <a:pt x="479611" y="148981"/>
                  </a:lnTo>
                  <a:cubicBezTo>
                    <a:pt x="480016" y="150737"/>
                    <a:pt x="480343" y="150699"/>
                    <a:pt x="480343" y="148900"/>
                  </a:cubicBezTo>
                  <a:lnTo>
                    <a:pt x="480343" y="111599"/>
                  </a:lnTo>
                  <a:cubicBezTo>
                    <a:pt x="479881" y="51942"/>
                    <a:pt x="526735" y="2630"/>
                    <a:pt x="586339" y="47"/>
                  </a:cubicBezTo>
                  <a:cubicBezTo>
                    <a:pt x="646748" y="-1702"/>
                    <a:pt x="697137" y="45854"/>
                    <a:pt x="698885" y="106262"/>
                  </a:cubicBezTo>
                  <a:cubicBezTo>
                    <a:pt x="698916" y="107275"/>
                    <a:pt x="698931" y="108292"/>
                    <a:pt x="698931" y="109304"/>
                  </a:cubicBezTo>
                  <a:lnTo>
                    <a:pt x="698931" y="147302"/>
                  </a:lnTo>
                  <a:cubicBezTo>
                    <a:pt x="698931" y="148973"/>
                    <a:pt x="699263" y="149012"/>
                    <a:pt x="699663" y="147391"/>
                  </a:cubicBezTo>
                  <a:lnTo>
                    <a:pt x="704461" y="128284"/>
                  </a:lnTo>
                  <a:cubicBezTo>
                    <a:pt x="710106" y="99959"/>
                    <a:pt x="727214" y="75230"/>
                    <a:pt x="751727" y="59958"/>
                  </a:cubicBezTo>
                  <a:cubicBezTo>
                    <a:pt x="777099" y="44044"/>
                    <a:pt x="807973" y="39477"/>
                    <a:pt x="836865" y="47359"/>
                  </a:cubicBezTo>
                  <a:cubicBezTo>
                    <a:pt x="864889" y="53101"/>
                    <a:pt x="889314" y="70124"/>
                    <a:pt x="904401" y="94429"/>
                  </a:cubicBezTo>
                  <a:cubicBezTo>
                    <a:pt x="920296" y="119813"/>
                    <a:pt x="924859" y="150683"/>
                    <a:pt x="916996" y="179582"/>
                  </a:cubicBezTo>
                  <a:lnTo>
                    <a:pt x="892691" y="275886"/>
                  </a:lnTo>
                  <a:cubicBezTo>
                    <a:pt x="892348" y="277245"/>
                    <a:pt x="892649" y="277380"/>
                    <a:pt x="893361" y="276175"/>
                  </a:cubicBezTo>
                  <a:cubicBezTo>
                    <a:pt x="894628" y="274319"/>
                    <a:pt x="895710" y="272340"/>
                    <a:pt x="896584" y="270268"/>
                  </a:cubicBezTo>
                  <a:cubicBezTo>
                    <a:pt x="927270" y="223044"/>
                    <a:pt x="989088" y="207322"/>
                    <a:pt x="1038607" y="234145"/>
                  </a:cubicBezTo>
                  <a:cubicBezTo>
                    <a:pt x="1065018" y="247203"/>
                    <a:pt x="1084625" y="270888"/>
                    <a:pt x="1092515" y="299275"/>
                  </a:cubicBezTo>
                  <a:cubicBezTo>
                    <a:pt x="1100063" y="326734"/>
                    <a:pt x="1097075" y="356022"/>
                    <a:pt x="1084133" y="381386"/>
                  </a:cubicBezTo>
                  <a:lnTo>
                    <a:pt x="939184" y="640402"/>
                  </a:lnTo>
                  <a:cubicBezTo>
                    <a:pt x="929896" y="863091"/>
                    <a:pt x="885937" y="1000270"/>
                    <a:pt x="805089" y="1058195"/>
                  </a:cubicBezTo>
                  <a:close/>
                </a:path>
              </a:pathLst>
            </a:custGeom>
            <a:solidFill>
              <a:srgbClr val="20AB45"/>
            </a:solidFill>
            <a:ln w="38497" cap="flat">
              <a:noFill/>
              <a:prstDash val="solid"/>
              <a:miter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451F14-9B4C-248A-3FD5-94CA0833B673}"/>
                </a:ext>
              </a:extLst>
            </p:cNvPr>
            <p:cNvSpPr/>
            <p:nvPr/>
          </p:nvSpPr>
          <p:spPr>
            <a:xfrm>
              <a:off x="5331624" y="3064545"/>
              <a:ext cx="1422133" cy="1121567"/>
            </a:xfrm>
            <a:custGeom>
              <a:avLst/>
              <a:gdLst>
                <a:gd name="csX0" fmla="*/ 185161 w 1422133"/>
                <a:gd name="csY0" fmla="*/ 1121568 h 1121567"/>
                <a:gd name="csX1" fmla="*/ 148838 w 1422133"/>
                <a:gd name="csY1" fmla="*/ 1053674 h 1121567"/>
                <a:gd name="csX2" fmla="*/ 499191 w 1422133"/>
                <a:gd name="csY2" fmla="*/ 866067 h 1121567"/>
                <a:gd name="csX3" fmla="*/ 539426 w 1422133"/>
                <a:gd name="csY3" fmla="*/ 868474 h 1121567"/>
                <a:gd name="csX4" fmla="*/ 917719 w 1422133"/>
                <a:gd name="csY4" fmla="*/ 791238 h 1121567"/>
                <a:gd name="csX5" fmla="*/ 935394 w 1422133"/>
                <a:gd name="csY5" fmla="*/ 787176 h 1121567"/>
                <a:gd name="csX6" fmla="*/ 1243294 w 1422133"/>
                <a:gd name="csY6" fmla="*/ 790711 h 1121567"/>
                <a:gd name="csX7" fmla="*/ 1275354 w 1422133"/>
                <a:gd name="csY7" fmla="*/ 758200 h 1121567"/>
                <a:gd name="csX8" fmla="*/ 1242843 w 1422133"/>
                <a:gd name="csY8" fmla="*/ 726136 h 1121567"/>
                <a:gd name="csX9" fmla="*/ 955702 w 1422133"/>
                <a:gd name="csY9" fmla="*/ 722593 h 1121567"/>
                <a:gd name="csX10" fmla="*/ 917673 w 1422133"/>
                <a:gd name="csY10" fmla="*/ 683613 h 1121567"/>
                <a:gd name="csX11" fmla="*/ 946676 w 1422133"/>
                <a:gd name="csY11" fmla="*/ 646774 h 1121567"/>
                <a:gd name="csX12" fmla="*/ 1321812 w 1422133"/>
                <a:gd name="csY12" fmla="*/ 551202 h 1121567"/>
                <a:gd name="csX13" fmla="*/ 1341404 w 1422133"/>
                <a:gd name="csY13" fmla="*/ 535919 h 1121567"/>
                <a:gd name="csX14" fmla="*/ 1343961 w 1422133"/>
                <a:gd name="csY14" fmla="*/ 514613 h 1121567"/>
                <a:gd name="csX15" fmla="*/ 1328242 w 1422133"/>
                <a:gd name="csY15" fmla="*/ 493435 h 1121567"/>
                <a:gd name="csX16" fmla="*/ 1306956 w 1422133"/>
                <a:gd name="csY16" fmla="*/ 490878 h 1121567"/>
                <a:gd name="csX17" fmla="*/ 980069 w 1422133"/>
                <a:gd name="csY17" fmla="*/ 576219 h 1121567"/>
                <a:gd name="csX18" fmla="*/ 933087 w 1422133"/>
                <a:gd name="csY18" fmla="*/ 548683 h 1121567"/>
                <a:gd name="csX19" fmla="*/ 951902 w 1422133"/>
                <a:gd name="csY19" fmla="*/ 505160 h 1121567"/>
                <a:gd name="csX20" fmla="*/ 1263336 w 1422133"/>
                <a:gd name="csY20" fmla="*/ 335255 h 1121567"/>
                <a:gd name="csX21" fmla="*/ 1276432 w 1422133"/>
                <a:gd name="csY21" fmla="*/ 291932 h 1121567"/>
                <a:gd name="csX22" fmla="*/ 1233109 w 1422133"/>
                <a:gd name="csY22" fmla="*/ 278839 h 1121567"/>
                <a:gd name="csX23" fmla="*/ 1231761 w 1422133"/>
                <a:gd name="csY23" fmla="*/ 279602 h 1121567"/>
                <a:gd name="csX24" fmla="*/ 899945 w 1422133"/>
                <a:gd name="csY24" fmla="*/ 456153 h 1121567"/>
                <a:gd name="csX25" fmla="*/ 847881 w 1422133"/>
                <a:gd name="csY25" fmla="*/ 440192 h 1121567"/>
                <a:gd name="csX26" fmla="*/ 856402 w 1422133"/>
                <a:gd name="csY26" fmla="*/ 393280 h 1121567"/>
                <a:gd name="csX27" fmla="*/ 1125368 w 1422133"/>
                <a:gd name="csY27" fmla="*/ 156116 h 1121567"/>
                <a:gd name="csX28" fmla="*/ 1135861 w 1422133"/>
                <a:gd name="csY28" fmla="*/ 133960 h 1121567"/>
                <a:gd name="csX29" fmla="*/ 1128903 w 1422133"/>
                <a:gd name="csY29" fmla="*/ 111241 h 1121567"/>
                <a:gd name="csX30" fmla="*/ 1106870 w 1422133"/>
                <a:gd name="csY30" fmla="*/ 100844 h 1121567"/>
                <a:gd name="csX31" fmla="*/ 1084151 w 1422133"/>
                <a:gd name="csY31" fmla="*/ 107775 h 1121567"/>
                <a:gd name="csX32" fmla="*/ 758508 w 1422133"/>
                <a:gd name="csY32" fmla="*/ 391004 h 1121567"/>
                <a:gd name="csX33" fmla="*/ 749370 w 1422133"/>
                <a:gd name="csY33" fmla="*/ 396919 h 1121567"/>
                <a:gd name="csX34" fmla="*/ 601059 w 1422133"/>
                <a:gd name="csY34" fmla="*/ 442483 h 1121567"/>
                <a:gd name="csX35" fmla="*/ 557143 w 1422133"/>
                <a:gd name="csY35" fmla="*/ 410342 h 1121567"/>
                <a:gd name="csX36" fmla="*/ 556689 w 1422133"/>
                <a:gd name="csY36" fmla="*/ 404431 h 1121567"/>
                <a:gd name="csX37" fmla="*/ 568945 w 1422133"/>
                <a:gd name="csY37" fmla="*/ 374782 h 1121567"/>
                <a:gd name="csX38" fmla="*/ 617848 w 1422133"/>
                <a:gd name="csY38" fmla="*/ 98029 h 1121567"/>
                <a:gd name="csX39" fmla="*/ 605777 w 1422133"/>
                <a:gd name="csY39" fmla="*/ 81857 h 1121567"/>
                <a:gd name="csX40" fmla="*/ 581560 w 1422133"/>
                <a:gd name="csY40" fmla="*/ 77579 h 1121567"/>
                <a:gd name="csX41" fmla="*/ 562191 w 1422133"/>
                <a:gd name="csY41" fmla="*/ 113698 h 1121567"/>
                <a:gd name="csX42" fmla="*/ 495445 w 1422133"/>
                <a:gd name="csY42" fmla="*/ 325594 h 1121567"/>
                <a:gd name="csX43" fmla="*/ 389552 w 1422133"/>
                <a:gd name="csY43" fmla="*/ 635611 h 1121567"/>
                <a:gd name="csX44" fmla="*/ 369398 w 1422133"/>
                <a:gd name="csY44" fmla="*/ 668342 h 1121567"/>
                <a:gd name="csX45" fmla="*/ 36704 w 1422133"/>
                <a:gd name="csY45" fmla="*/ 848867 h 1121567"/>
                <a:gd name="csX46" fmla="*/ 0 w 1422133"/>
                <a:gd name="csY46" fmla="*/ 781180 h 1121567"/>
                <a:gd name="csX47" fmla="*/ 313730 w 1422133"/>
                <a:gd name="csY47" fmla="*/ 610929 h 1121567"/>
                <a:gd name="csX48" fmla="*/ 426803 w 1422133"/>
                <a:gd name="csY48" fmla="*/ 290584 h 1121567"/>
                <a:gd name="csX49" fmla="*/ 486896 w 1422133"/>
                <a:gd name="csY49" fmla="*/ 129874 h 1121567"/>
                <a:gd name="csX50" fmla="*/ 566427 w 1422133"/>
                <a:gd name="csY50" fmla="*/ 2033 h 1121567"/>
                <a:gd name="csX51" fmla="*/ 644830 w 1422133"/>
                <a:gd name="csY51" fmla="*/ 15460 h 1121567"/>
                <a:gd name="csX52" fmla="*/ 693113 w 1422133"/>
                <a:gd name="csY52" fmla="*/ 81810 h 1121567"/>
                <a:gd name="csX53" fmla="*/ 665299 w 1422133"/>
                <a:gd name="csY53" fmla="*/ 346995 h 1121567"/>
                <a:gd name="csX54" fmla="*/ 665561 w 1422133"/>
                <a:gd name="csY54" fmla="*/ 347473 h 1121567"/>
                <a:gd name="csX55" fmla="*/ 665762 w 1422133"/>
                <a:gd name="csY55" fmla="*/ 347477 h 1121567"/>
                <a:gd name="csX56" fmla="*/ 712181 w 1422133"/>
                <a:gd name="csY56" fmla="*/ 329198 h 1121567"/>
                <a:gd name="csX57" fmla="*/ 1033542 w 1422133"/>
                <a:gd name="csY57" fmla="*/ 49677 h 1121567"/>
                <a:gd name="csX58" fmla="*/ 1186890 w 1422133"/>
                <a:gd name="csY58" fmla="*/ 60459 h 1121567"/>
                <a:gd name="csX59" fmla="*/ 1212689 w 1422133"/>
                <a:gd name="csY59" fmla="*/ 139512 h 1121567"/>
                <a:gd name="csX60" fmla="*/ 1176177 w 1422133"/>
                <a:gd name="csY60" fmla="*/ 213910 h 1121567"/>
                <a:gd name="csX61" fmla="*/ 1155730 w 1422133"/>
                <a:gd name="csY61" fmla="*/ 231946 h 1121567"/>
                <a:gd name="csX62" fmla="*/ 1156146 w 1422133"/>
                <a:gd name="csY62" fmla="*/ 232551 h 1121567"/>
                <a:gd name="csX63" fmla="*/ 1196443 w 1422133"/>
                <a:gd name="csY63" fmla="*/ 211118 h 1121567"/>
                <a:gd name="csX64" fmla="*/ 1343880 w 1422133"/>
                <a:gd name="csY64" fmla="*/ 256009 h 1121567"/>
                <a:gd name="csX65" fmla="*/ 1298989 w 1422133"/>
                <a:gd name="csY65" fmla="*/ 403446 h 1121567"/>
                <a:gd name="csX66" fmla="*/ 1266771 w 1422133"/>
                <a:gd name="csY66" fmla="*/ 421031 h 1121567"/>
                <a:gd name="csX67" fmla="*/ 1267041 w 1422133"/>
                <a:gd name="csY67" fmla="*/ 421713 h 1121567"/>
                <a:gd name="csX68" fmla="*/ 1272547 w 1422133"/>
                <a:gd name="csY68" fmla="*/ 420300 h 1121567"/>
                <a:gd name="csX69" fmla="*/ 1365624 w 1422133"/>
                <a:gd name="csY69" fmla="*/ 426076 h 1121567"/>
                <a:gd name="csX70" fmla="*/ 1417993 w 1422133"/>
                <a:gd name="csY70" fmla="*/ 493404 h 1121567"/>
                <a:gd name="csX71" fmla="*/ 1408751 w 1422133"/>
                <a:gd name="csY71" fmla="*/ 573247 h 1121567"/>
                <a:gd name="csX72" fmla="*/ 1341477 w 1422133"/>
                <a:gd name="csY72" fmla="*/ 625615 h 1121567"/>
                <a:gd name="csX73" fmla="*/ 1251010 w 1422133"/>
                <a:gd name="csY73" fmla="*/ 648665 h 1121567"/>
                <a:gd name="csX74" fmla="*/ 1251080 w 1422133"/>
                <a:gd name="csY74" fmla="*/ 649358 h 1121567"/>
                <a:gd name="csX75" fmla="*/ 1352236 w 1422133"/>
                <a:gd name="csY75" fmla="*/ 766275 h 1121567"/>
                <a:gd name="csX76" fmla="*/ 1242851 w 1422133"/>
                <a:gd name="csY76" fmla="*/ 867712 h 1121567"/>
                <a:gd name="csX77" fmla="*/ 943788 w 1422133"/>
                <a:gd name="csY77" fmla="*/ 864281 h 1121567"/>
                <a:gd name="csX78" fmla="*/ 516573 w 1422133"/>
                <a:gd name="csY78" fmla="*/ 944104 h 11215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1422133" h="1121567">
                  <a:moveTo>
                    <a:pt x="185161" y="1121568"/>
                  </a:moveTo>
                  <a:lnTo>
                    <a:pt x="148838" y="1053674"/>
                  </a:lnTo>
                  <a:lnTo>
                    <a:pt x="499191" y="866067"/>
                  </a:lnTo>
                  <a:cubicBezTo>
                    <a:pt x="511987" y="859225"/>
                    <a:pt x="527539" y="860157"/>
                    <a:pt x="539426" y="868474"/>
                  </a:cubicBezTo>
                  <a:cubicBezTo>
                    <a:pt x="598691" y="909953"/>
                    <a:pt x="736578" y="881836"/>
                    <a:pt x="917719" y="791238"/>
                  </a:cubicBezTo>
                  <a:cubicBezTo>
                    <a:pt x="923210" y="788512"/>
                    <a:pt x="929264" y="787122"/>
                    <a:pt x="935394" y="787176"/>
                  </a:cubicBezTo>
                  <a:lnTo>
                    <a:pt x="1243294" y="790711"/>
                  </a:lnTo>
                  <a:cubicBezTo>
                    <a:pt x="1261126" y="790587"/>
                    <a:pt x="1275481" y="776028"/>
                    <a:pt x="1275354" y="758200"/>
                  </a:cubicBezTo>
                  <a:cubicBezTo>
                    <a:pt x="1275231" y="740368"/>
                    <a:pt x="1260675" y="726012"/>
                    <a:pt x="1242843" y="726136"/>
                  </a:cubicBezTo>
                  <a:lnTo>
                    <a:pt x="955702" y="722593"/>
                  </a:lnTo>
                  <a:cubicBezTo>
                    <a:pt x="934439" y="722331"/>
                    <a:pt x="917411" y="704880"/>
                    <a:pt x="917673" y="683613"/>
                  </a:cubicBezTo>
                  <a:cubicBezTo>
                    <a:pt x="917889" y="666185"/>
                    <a:pt x="929787" y="651075"/>
                    <a:pt x="946676" y="646774"/>
                  </a:cubicBezTo>
                  <a:lnTo>
                    <a:pt x="1321812" y="551202"/>
                  </a:lnTo>
                  <a:cubicBezTo>
                    <a:pt x="1330125" y="548938"/>
                    <a:pt x="1337184" y="543431"/>
                    <a:pt x="1341404" y="535919"/>
                  </a:cubicBezTo>
                  <a:cubicBezTo>
                    <a:pt x="1345124" y="529461"/>
                    <a:pt x="1346048" y="521768"/>
                    <a:pt x="1343961" y="514613"/>
                  </a:cubicBezTo>
                  <a:cubicBezTo>
                    <a:pt x="1341870" y="505687"/>
                    <a:pt x="1336179" y="498021"/>
                    <a:pt x="1328242" y="493435"/>
                  </a:cubicBezTo>
                  <a:cubicBezTo>
                    <a:pt x="1321785" y="489738"/>
                    <a:pt x="1314107" y="488814"/>
                    <a:pt x="1306956" y="490878"/>
                  </a:cubicBezTo>
                  <a:lnTo>
                    <a:pt x="980069" y="576219"/>
                  </a:lnTo>
                  <a:cubicBezTo>
                    <a:pt x="959491" y="581587"/>
                    <a:pt x="938459" y="569257"/>
                    <a:pt x="933087" y="548683"/>
                  </a:cubicBezTo>
                  <a:cubicBezTo>
                    <a:pt x="928624" y="531575"/>
                    <a:pt x="936383" y="513627"/>
                    <a:pt x="951902" y="505160"/>
                  </a:cubicBezTo>
                  <a:lnTo>
                    <a:pt x="1263336" y="335255"/>
                  </a:lnTo>
                  <a:cubicBezTo>
                    <a:pt x="1278916" y="326907"/>
                    <a:pt x="1284777" y="307511"/>
                    <a:pt x="1276432" y="291932"/>
                  </a:cubicBezTo>
                  <a:cubicBezTo>
                    <a:pt x="1268084" y="276352"/>
                    <a:pt x="1248688" y="270491"/>
                    <a:pt x="1233109" y="278839"/>
                  </a:cubicBezTo>
                  <a:cubicBezTo>
                    <a:pt x="1232654" y="279082"/>
                    <a:pt x="1232204" y="279336"/>
                    <a:pt x="1231761" y="279602"/>
                  </a:cubicBezTo>
                  <a:lnTo>
                    <a:pt x="899945" y="456153"/>
                  </a:lnTo>
                  <a:cubicBezTo>
                    <a:pt x="881162" y="466122"/>
                    <a:pt x="857850" y="458975"/>
                    <a:pt x="847881" y="440192"/>
                  </a:cubicBezTo>
                  <a:cubicBezTo>
                    <a:pt x="839536" y="424462"/>
                    <a:pt x="843060" y="405067"/>
                    <a:pt x="856402" y="393280"/>
                  </a:cubicBezTo>
                  <a:lnTo>
                    <a:pt x="1125368" y="156116"/>
                  </a:lnTo>
                  <a:cubicBezTo>
                    <a:pt x="1131618" y="150379"/>
                    <a:pt x="1135384" y="142431"/>
                    <a:pt x="1135861" y="133960"/>
                  </a:cubicBezTo>
                  <a:cubicBezTo>
                    <a:pt x="1136658" y="125762"/>
                    <a:pt x="1134155" y="117587"/>
                    <a:pt x="1128903" y="111241"/>
                  </a:cubicBezTo>
                  <a:cubicBezTo>
                    <a:pt x="1123193" y="105038"/>
                    <a:pt x="1115287" y="101306"/>
                    <a:pt x="1106870" y="100844"/>
                  </a:cubicBezTo>
                  <a:cubicBezTo>
                    <a:pt x="1098680" y="100066"/>
                    <a:pt x="1090512" y="102558"/>
                    <a:pt x="1084151" y="107775"/>
                  </a:cubicBezTo>
                  <a:lnTo>
                    <a:pt x="758508" y="391004"/>
                  </a:lnTo>
                  <a:cubicBezTo>
                    <a:pt x="755758" y="393403"/>
                    <a:pt x="752682" y="395394"/>
                    <a:pt x="749370" y="396919"/>
                  </a:cubicBezTo>
                  <a:cubicBezTo>
                    <a:pt x="702300" y="418952"/>
                    <a:pt x="652381" y="434289"/>
                    <a:pt x="601059" y="442483"/>
                  </a:cubicBezTo>
                  <a:cubicBezTo>
                    <a:pt x="580054" y="445733"/>
                    <a:pt x="560393" y="431343"/>
                    <a:pt x="557143" y="410342"/>
                  </a:cubicBezTo>
                  <a:cubicBezTo>
                    <a:pt x="556839" y="408386"/>
                    <a:pt x="556689" y="406411"/>
                    <a:pt x="556689" y="404431"/>
                  </a:cubicBezTo>
                  <a:cubicBezTo>
                    <a:pt x="556681" y="393315"/>
                    <a:pt x="561090" y="382648"/>
                    <a:pt x="568945" y="374782"/>
                  </a:cubicBezTo>
                  <a:cubicBezTo>
                    <a:pt x="615164" y="290395"/>
                    <a:pt x="632350" y="193147"/>
                    <a:pt x="617848" y="98029"/>
                  </a:cubicBezTo>
                  <a:cubicBezTo>
                    <a:pt x="616327" y="91160"/>
                    <a:pt x="611930" y="85272"/>
                    <a:pt x="605777" y="81857"/>
                  </a:cubicBezTo>
                  <a:cubicBezTo>
                    <a:pt x="598468" y="77602"/>
                    <a:pt x="589885" y="76089"/>
                    <a:pt x="581560" y="77579"/>
                  </a:cubicBezTo>
                  <a:cubicBezTo>
                    <a:pt x="566897" y="82985"/>
                    <a:pt x="558579" y="98491"/>
                    <a:pt x="562191" y="113698"/>
                  </a:cubicBezTo>
                  <a:cubicBezTo>
                    <a:pt x="575730" y="172258"/>
                    <a:pt x="538502" y="243317"/>
                    <a:pt x="495445" y="325594"/>
                  </a:cubicBezTo>
                  <a:cubicBezTo>
                    <a:pt x="441070" y="426619"/>
                    <a:pt x="392675" y="525091"/>
                    <a:pt x="389552" y="635611"/>
                  </a:cubicBezTo>
                  <a:cubicBezTo>
                    <a:pt x="389140" y="649331"/>
                    <a:pt x="381462" y="661795"/>
                    <a:pt x="369398" y="668342"/>
                  </a:cubicBezTo>
                  <a:lnTo>
                    <a:pt x="36704" y="848867"/>
                  </a:lnTo>
                  <a:lnTo>
                    <a:pt x="0" y="781180"/>
                  </a:lnTo>
                  <a:lnTo>
                    <a:pt x="313730" y="610929"/>
                  </a:lnTo>
                  <a:cubicBezTo>
                    <a:pt x="328701" y="497439"/>
                    <a:pt x="367215" y="388328"/>
                    <a:pt x="426803" y="290584"/>
                  </a:cubicBezTo>
                  <a:cubicBezTo>
                    <a:pt x="458617" y="229825"/>
                    <a:pt x="494266" y="161773"/>
                    <a:pt x="486896" y="129874"/>
                  </a:cubicBezTo>
                  <a:cubicBezTo>
                    <a:pt x="474247" y="72727"/>
                    <a:pt x="509572" y="15942"/>
                    <a:pt x="566427" y="2033"/>
                  </a:cubicBezTo>
                  <a:cubicBezTo>
                    <a:pt x="593324" y="-3138"/>
                    <a:pt x="621187" y="1633"/>
                    <a:pt x="644830" y="15460"/>
                  </a:cubicBezTo>
                  <a:cubicBezTo>
                    <a:pt x="669747" y="29573"/>
                    <a:pt x="687348" y="53763"/>
                    <a:pt x="693113" y="81810"/>
                  </a:cubicBezTo>
                  <a:cubicBezTo>
                    <a:pt x="709131" y="171056"/>
                    <a:pt x="699485" y="263017"/>
                    <a:pt x="665299" y="346995"/>
                  </a:cubicBezTo>
                  <a:cubicBezTo>
                    <a:pt x="665242" y="347199"/>
                    <a:pt x="665357" y="347415"/>
                    <a:pt x="665561" y="347473"/>
                  </a:cubicBezTo>
                  <a:cubicBezTo>
                    <a:pt x="665627" y="347492"/>
                    <a:pt x="665696" y="347492"/>
                    <a:pt x="665762" y="347477"/>
                  </a:cubicBezTo>
                  <a:cubicBezTo>
                    <a:pt x="681268" y="342240"/>
                    <a:pt x="696744" y="336148"/>
                    <a:pt x="712181" y="329198"/>
                  </a:cubicBezTo>
                  <a:lnTo>
                    <a:pt x="1033542" y="49677"/>
                  </a:lnTo>
                  <a:cubicBezTo>
                    <a:pt x="1079145" y="11159"/>
                    <a:pt x="1147124" y="15942"/>
                    <a:pt x="1186890" y="60459"/>
                  </a:cubicBezTo>
                  <a:cubicBezTo>
                    <a:pt x="1205627" y="82350"/>
                    <a:pt x="1214907" y="110783"/>
                    <a:pt x="1212689" y="139512"/>
                  </a:cubicBezTo>
                  <a:cubicBezTo>
                    <a:pt x="1210691" y="168126"/>
                    <a:pt x="1197587" y="194823"/>
                    <a:pt x="1176177" y="213910"/>
                  </a:cubicBezTo>
                  <a:lnTo>
                    <a:pt x="1155730" y="231946"/>
                  </a:lnTo>
                  <a:cubicBezTo>
                    <a:pt x="1154421" y="233102"/>
                    <a:pt x="1154610" y="233367"/>
                    <a:pt x="1156146" y="232551"/>
                  </a:cubicBezTo>
                  <a:lnTo>
                    <a:pt x="1196443" y="211118"/>
                  </a:lnTo>
                  <a:cubicBezTo>
                    <a:pt x="1249551" y="182801"/>
                    <a:pt x="1315562" y="202901"/>
                    <a:pt x="1343880" y="256009"/>
                  </a:cubicBezTo>
                  <a:cubicBezTo>
                    <a:pt x="1372197" y="309117"/>
                    <a:pt x="1352097" y="375128"/>
                    <a:pt x="1298989" y="403446"/>
                  </a:cubicBezTo>
                  <a:lnTo>
                    <a:pt x="1266771" y="421031"/>
                  </a:lnTo>
                  <a:cubicBezTo>
                    <a:pt x="1265338" y="421802"/>
                    <a:pt x="1265462" y="422121"/>
                    <a:pt x="1267041" y="421713"/>
                  </a:cubicBezTo>
                  <a:cubicBezTo>
                    <a:pt x="1267041" y="421713"/>
                    <a:pt x="1271465" y="420538"/>
                    <a:pt x="1272547" y="420300"/>
                  </a:cubicBezTo>
                  <a:cubicBezTo>
                    <a:pt x="1303448" y="412830"/>
                    <a:pt x="1335882" y="414843"/>
                    <a:pt x="1365624" y="426076"/>
                  </a:cubicBezTo>
                  <a:cubicBezTo>
                    <a:pt x="1391516" y="440454"/>
                    <a:pt x="1410430" y="464767"/>
                    <a:pt x="1417993" y="493404"/>
                  </a:cubicBezTo>
                  <a:cubicBezTo>
                    <a:pt x="1425806" y="520173"/>
                    <a:pt x="1422475" y="548968"/>
                    <a:pt x="1408751" y="573247"/>
                  </a:cubicBezTo>
                  <a:cubicBezTo>
                    <a:pt x="1394369" y="599115"/>
                    <a:pt x="1370083" y="618018"/>
                    <a:pt x="1341477" y="625615"/>
                  </a:cubicBezTo>
                  <a:lnTo>
                    <a:pt x="1251010" y="648665"/>
                  </a:lnTo>
                  <a:cubicBezTo>
                    <a:pt x="1249805" y="648973"/>
                    <a:pt x="1249855" y="649269"/>
                    <a:pt x="1251080" y="649358"/>
                  </a:cubicBezTo>
                  <a:cubicBezTo>
                    <a:pt x="1311300" y="653709"/>
                    <a:pt x="1356587" y="706055"/>
                    <a:pt x="1352236" y="766275"/>
                  </a:cubicBezTo>
                  <a:cubicBezTo>
                    <a:pt x="1348092" y="823576"/>
                    <a:pt x="1300302" y="867896"/>
                    <a:pt x="1242851" y="867712"/>
                  </a:cubicBezTo>
                  <a:lnTo>
                    <a:pt x="943788" y="864281"/>
                  </a:lnTo>
                  <a:cubicBezTo>
                    <a:pt x="748438" y="960716"/>
                    <a:pt x="604864" y="987501"/>
                    <a:pt x="516573" y="944104"/>
                  </a:cubicBezTo>
                  <a:close/>
                </a:path>
              </a:pathLst>
            </a:custGeom>
            <a:solidFill>
              <a:srgbClr val="0070C0"/>
            </a:solidFill>
            <a:ln w="38497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E74B1F-E8F8-48F8-C254-916039073F2A}"/>
                </a:ext>
              </a:extLst>
            </p:cNvPr>
            <p:cNvSpPr/>
            <p:nvPr/>
          </p:nvSpPr>
          <p:spPr>
            <a:xfrm>
              <a:off x="7547380" y="3043346"/>
              <a:ext cx="1296549" cy="1322548"/>
            </a:xfrm>
            <a:custGeom>
              <a:avLst/>
              <a:gdLst>
                <a:gd name="csX0" fmla="*/ 1013355 w 1296549"/>
                <a:gd name="csY0" fmla="*/ 1322548 h 1322548"/>
                <a:gd name="csX1" fmla="*/ 773353 w 1296549"/>
                <a:gd name="csY1" fmla="*/ 1062481 h 1322548"/>
                <a:gd name="csX2" fmla="*/ 434544 w 1296549"/>
                <a:gd name="csY2" fmla="*/ 1032981 h 1322548"/>
                <a:gd name="csX3" fmla="*/ 263858 w 1296549"/>
                <a:gd name="csY3" fmla="*/ 1011652 h 1322548"/>
                <a:gd name="csX4" fmla="*/ 183649 w 1296549"/>
                <a:gd name="csY4" fmla="*/ 1018803 h 1322548"/>
                <a:gd name="csX5" fmla="*/ 123260 w 1296549"/>
                <a:gd name="csY5" fmla="*/ 968210 h 1322548"/>
                <a:gd name="csX6" fmla="*/ 115944 w 1296549"/>
                <a:gd name="csY6" fmla="*/ 887793 h 1322548"/>
                <a:gd name="csX7" fmla="*/ 166522 w 1296549"/>
                <a:gd name="csY7" fmla="*/ 827385 h 1322548"/>
                <a:gd name="csX8" fmla="*/ 428337 w 1296549"/>
                <a:gd name="csY8" fmla="*/ 785501 h 1322548"/>
                <a:gd name="csX9" fmla="*/ 428730 w 1296549"/>
                <a:gd name="csY9" fmla="*/ 785124 h 1322548"/>
                <a:gd name="csX10" fmla="*/ 428684 w 1296549"/>
                <a:gd name="csY10" fmla="*/ 784935 h 1322548"/>
                <a:gd name="csX11" fmla="*/ 399473 w 1296549"/>
                <a:gd name="csY11" fmla="*/ 744504 h 1322548"/>
                <a:gd name="csX12" fmla="*/ 46713 w 1296549"/>
                <a:gd name="csY12" fmla="*/ 503455 h 1322548"/>
                <a:gd name="csX13" fmla="*/ 18700 w 1296549"/>
                <a:gd name="csY13" fmla="*/ 351205 h 1322548"/>
                <a:gd name="csX14" fmla="*/ 151970 w 1296549"/>
                <a:gd name="csY14" fmla="*/ 309837 h 1322548"/>
                <a:gd name="csX15" fmla="*/ 188617 w 1296549"/>
                <a:gd name="csY15" fmla="*/ 334620 h 1322548"/>
                <a:gd name="csX16" fmla="*/ 189094 w 1296549"/>
                <a:gd name="csY16" fmla="*/ 334066 h 1322548"/>
                <a:gd name="csX17" fmla="*/ 160503 w 1296549"/>
                <a:gd name="csY17" fmla="*/ 303103 h 1322548"/>
                <a:gd name="csX18" fmla="*/ 162286 w 1296549"/>
                <a:gd name="csY18" fmla="*/ 153279 h 1322548"/>
                <a:gd name="csX19" fmla="*/ 165089 w 1296549"/>
                <a:gd name="csY19" fmla="*/ 150637 h 1322548"/>
                <a:gd name="csX20" fmla="*/ 243796 w 1296549"/>
                <a:gd name="csY20" fmla="*/ 119932 h 1322548"/>
                <a:gd name="csX21" fmla="*/ 318625 w 1296549"/>
                <a:gd name="csY21" fmla="*/ 154172 h 1322548"/>
                <a:gd name="csX22" fmla="*/ 348541 w 1296549"/>
                <a:gd name="csY22" fmla="*/ 186283 h 1322548"/>
                <a:gd name="csX23" fmla="*/ 349138 w 1296549"/>
                <a:gd name="csY23" fmla="*/ 185851 h 1322548"/>
                <a:gd name="csX24" fmla="*/ 335510 w 1296549"/>
                <a:gd name="csY24" fmla="*/ 160949 h 1322548"/>
                <a:gd name="csX25" fmla="*/ 326446 w 1296549"/>
                <a:gd name="csY25" fmla="*/ 77591 h 1322548"/>
                <a:gd name="csX26" fmla="*/ 380355 w 1296549"/>
                <a:gd name="csY26" fmla="*/ 12442 h 1322548"/>
                <a:gd name="csX27" fmla="*/ 462481 w 1296549"/>
                <a:gd name="csY27" fmla="*/ 4079 h 1322548"/>
                <a:gd name="csX28" fmla="*/ 527556 w 1296549"/>
                <a:gd name="csY28" fmla="*/ 57987 h 1322548"/>
                <a:gd name="csX29" fmla="*/ 575431 w 1296549"/>
                <a:gd name="csY29" fmla="*/ 144704 h 1322548"/>
                <a:gd name="csX30" fmla="*/ 576117 w 1296549"/>
                <a:gd name="csY30" fmla="*/ 144453 h 1322548"/>
                <a:gd name="csX31" fmla="*/ 575731 w 1296549"/>
                <a:gd name="csY31" fmla="*/ 142709 h 1322548"/>
                <a:gd name="csX32" fmla="*/ 659386 w 1296549"/>
                <a:gd name="csY32" fmla="*/ 12754 h 1322548"/>
                <a:gd name="csX33" fmla="*/ 788636 w 1296549"/>
                <a:gd name="csY33" fmla="*/ 93371 h 1322548"/>
                <a:gd name="csX34" fmla="*/ 857451 w 1296549"/>
                <a:gd name="csY34" fmla="*/ 382476 h 1322548"/>
                <a:gd name="csX35" fmla="*/ 1042084 w 1296549"/>
                <a:gd name="csY35" fmla="*/ 780060 h 1322548"/>
                <a:gd name="csX36" fmla="*/ 1296549 w 1296549"/>
                <a:gd name="csY36" fmla="*/ 1058045 h 1322548"/>
                <a:gd name="csX37" fmla="*/ 1239768 w 1296549"/>
                <a:gd name="csY37" fmla="*/ 1110051 h 1322548"/>
                <a:gd name="csX38" fmla="*/ 970786 w 1296549"/>
                <a:gd name="csY38" fmla="*/ 816249 h 1322548"/>
                <a:gd name="csX39" fmla="*/ 963085 w 1296549"/>
                <a:gd name="csY39" fmla="*/ 776838 h 1322548"/>
                <a:gd name="csX40" fmla="*/ 793658 w 1296549"/>
                <a:gd name="csY40" fmla="*/ 426623 h 1322548"/>
                <a:gd name="csX41" fmla="*/ 784801 w 1296549"/>
                <a:gd name="csY41" fmla="*/ 409777 h 1322548"/>
                <a:gd name="csX42" fmla="*/ 714030 w 1296549"/>
                <a:gd name="csY42" fmla="*/ 112431 h 1322548"/>
                <a:gd name="csX43" fmla="*/ 673553 w 1296549"/>
                <a:gd name="csY43" fmla="*/ 88276 h 1322548"/>
                <a:gd name="csX44" fmla="*/ 673418 w 1296549"/>
                <a:gd name="csY44" fmla="*/ 88311 h 1322548"/>
                <a:gd name="csX45" fmla="*/ 651342 w 1296549"/>
                <a:gd name="csY45" fmla="*/ 128500 h 1322548"/>
                <a:gd name="csX46" fmla="*/ 718128 w 1296549"/>
                <a:gd name="csY46" fmla="*/ 406042 h 1322548"/>
                <a:gd name="csX47" fmla="*/ 689825 w 1296549"/>
                <a:gd name="csY47" fmla="*/ 452565 h 1322548"/>
                <a:gd name="csX48" fmla="*/ 646945 w 1296549"/>
                <a:gd name="csY48" fmla="*/ 433654 h 1322548"/>
                <a:gd name="csX49" fmla="*/ 459377 w 1296549"/>
                <a:gd name="csY49" fmla="*/ 93829 h 1322548"/>
                <a:gd name="csX50" fmla="*/ 441514 w 1296549"/>
                <a:gd name="csY50" fmla="*/ 78215 h 1322548"/>
                <a:gd name="csX51" fmla="*/ 414779 w 1296549"/>
                <a:gd name="csY51" fmla="*/ 81353 h 1322548"/>
                <a:gd name="csX52" fmla="*/ 400567 w 1296549"/>
                <a:gd name="csY52" fmla="*/ 98492 h 1322548"/>
                <a:gd name="csX53" fmla="*/ 403724 w 1296549"/>
                <a:gd name="csY53" fmla="*/ 125246 h 1322548"/>
                <a:gd name="csX54" fmla="*/ 565836 w 1296549"/>
                <a:gd name="csY54" fmla="*/ 421329 h 1322548"/>
                <a:gd name="csX55" fmla="*/ 550491 w 1296549"/>
                <a:gd name="csY55" fmla="*/ 473578 h 1322548"/>
                <a:gd name="csX56" fmla="*/ 503902 w 1296549"/>
                <a:gd name="csY56" fmla="*/ 466069 h 1322548"/>
                <a:gd name="csX57" fmla="*/ 263238 w 1296549"/>
                <a:gd name="csY57" fmla="*/ 207665 h 1322548"/>
                <a:gd name="csX58" fmla="*/ 239926 w 1296549"/>
                <a:gd name="csY58" fmla="*/ 196883 h 1322548"/>
                <a:gd name="csX59" fmla="*/ 219545 w 1296549"/>
                <a:gd name="csY59" fmla="*/ 205120 h 1322548"/>
                <a:gd name="csX60" fmla="*/ 214720 w 1296549"/>
                <a:gd name="csY60" fmla="*/ 248274 h 1322548"/>
                <a:gd name="csX61" fmla="*/ 216010 w 1296549"/>
                <a:gd name="csY61" fmla="*/ 249787 h 1322548"/>
                <a:gd name="csX62" fmla="*/ 475400 w 1296549"/>
                <a:gd name="csY62" fmla="*/ 530528 h 1322548"/>
                <a:gd name="csX63" fmla="*/ 473178 w 1296549"/>
                <a:gd name="csY63" fmla="*/ 584938 h 1322548"/>
                <a:gd name="csX64" fmla="*/ 425499 w 1296549"/>
                <a:gd name="csY64" fmla="*/ 588511 h 1322548"/>
                <a:gd name="csX65" fmla="*/ 128231 w 1296549"/>
                <a:gd name="csY65" fmla="*/ 386738 h 1322548"/>
                <a:gd name="csX66" fmla="*/ 82632 w 1296549"/>
                <a:gd name="csY66" fmla="*/ 394474 h 1322548"/>
                <a:gd name="csX67" fmla="*/ 89798 w 1296549"/>
                <a:gd name="csY67" fmla="*/ 439658 h 1322548"/>
                <a:gd name="csX68" fmla="*/ 447598 w 1296549"/>
                <a:gd name="csY68" fmla="*/ 684149 h 1322548"/>
                <a:gd name="csX69" fmla="*/ 455684 w 1296549"/>
                <a:gd name="csY69" fmla="*/ 691565 h 1322548"/>
                <a:gd name="csX70" fmla="*/ 537549 w 1296549"/>
                <a:gd name="csY70" fmla="*/ 817847 h 1322548"/>
                <a:gd name="csX71" fmla="*/ 522193 w 1296549"/>
                <a:gd name="csY71" fmla="*/ 870092 h 1322548"/>
                <a:gd name="csX72" fmla="*/ 503740 w 1296549"/>
                <a:gd name="csY72" fmla="*/ 874797 h 1322548"/>
                <a:gd name="csX73" fmla="*/ 491445 w 1296549"/>
                <a:gd name="csY73" fmla="*/ 873792 h 1322548"/>
                <a:gd name="csX74" fmla="*/ 203588 w 1296549"/>
                <a:gd name="csY74" fmla="*/ 894925 h 1322548"/>
                <a:gd name="csX75" fmla="*/ 189036 w 1296549"/>
                <a:gd name="csY75" fmla="*/ 912195 h 1322548"/>
                <a:gd name="csX76" fmla="*/ 190577 w 1296549"/>
                <a:gd name="csY76" fmla="*/ 930847 h 1322548"/>
                <a:gd name="csX77" fmla="*/ 208027 w 1296549"/>
                <a:gd name="csY77" fmla="*/ 945776 h 1322548"/>
                <a:gd name="csX78" fmla="*/ 226715 w 1296549"/>
                <a:gd name="csY78" fmla="*/ 944236 h 1322548"/>
                <a:gd name="csX79" fmla="*/ 453278 w 1296549"/>
                <a:gd name="csY79" fmla="*/ 958337 h 1322548"/>
                <a:gd name="csX80" fmla="*/ 778024 w 1296549"/>
                <a:gd name="csY80" fmla="*/ 982892 h 1322548"/>
                <a:gd name="csX81" fmla="*/ 815175 w 1296549"/>
                <a:gd name="csY81" fmla="*/ 994259 h 1322548"/>
                <a:gd name="csX82" fmla="*/ 1069979 w 1296549"/>
                <a:gd name="csY82" fmla="*/ 1270349 h 13225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</a:cxnLst>
              <a:rect l="l" t="t" r="r" b="b"/>
              <a:pathLst>
                <a:path w="1296549" h="1322548">
                  <a:moveTo>
                    <a:pt x="1013355" y="1322548"/>
                  </a:moveTo>
                  <a:lnTo>
                    <a:pt x="773353" y="1062481"/>
                  </a:lnTo>
                  <a:cubicBezTo>
                    <a:pt x="650387" y="1085145"/>
                    <a:pt x="531299" y="1056320"/>
                    <a:pt x="434544" y="1032981"/>
                  </a:cubicBezTo>
                  <a:cubicBezTo>
                    <a:pt x="387990" y="1020856"/>
                    <a:pt x="292456" y="995980"/>
                    <a:pt x="263858" y="1011652"/>
                  </a:cubicBezTo>
                  <a:cubicBezTo>
                    <a:pt x="239341" y="1025284"/>
                    <a:pt x="210192" y="1027883"/>
                    <a:pt x="183649" y="1018803"/>
                  </a:cubicBezTo>
                  <a:cubicBezTo>
                    <a:pt x="157885" y="1010116"/>
                    <a:pt x="136325" y="992057"/>
                    <a:pt x="123260" y="968210"/>
                  </a:cubicBezTo>
                  <a:cubicBezTo>
                    <a:pt x="109505" y="943662"/>
                    <a:pt x="106845" y="914420"/>
                    <a:pt x="115944" y="887793"/>
                  </a:cubicBezTo>
                  <a:cubicBezTo>
                    <a:pt x="124627" y="862025"/>
                    <a:pt x="142682" y="840461"/>
                    <a:pt x="166522" y="827385"/>
                  </a:cubicBezTo>
                  <a:cubicBezTo>
                    <a:pt x="247978" y="788624"/>
                    <a:pt x="338857" y="774088"/>
                    <a:pt x="428337" y="785501"/>
                  </a:cubicBezTo>
                  <a:cubicBezTo>
                    <a:pt x="428549" y="785505"/>
                    <a:pt x="428726" y="785336"/>
                    <a:pt x="428730" y="785124"/>
                  </a:cubicBezTo>
                  <a:cubicBezTo>
                    <a:pt x="428730" y="785059"/>
                    <a:pt x="428715" y="784993"/>
                    <a:pt x="428684" y="784935"/>
                  </a:cubicBezTo>
                  <a:cubicBezTo>
                    <a:pt x="419666" y="771246"/>
                    <a:pt x="409951" y="757619"/>
                    <a:pt x="399473" y="744504"/>
                  </a:cubicBezTo>
                  <a:lnTo>
                    <a:pt x="46713" y="503455"/>
                  </a:lnTo>
                  <a:cubicBezTo>
                    <a:pt x="-2240" y="468618"/>
                    <a:pt x="-14646" y="401186"/>
                    <a:pt x="18700" y="351205"/>
                  </a:cubicBezTo>
                  <a:cubicBezTo>
                    <a:pt x="51265" y="302398"/>
                    <a:pt x="101874" y="276406"/>
                    <a:pt x="151970" y="309837"/>
                  </a:cubicBezTo>
                  <a:lnTo>
                    <a:pt x="188617" y="334620"/>
                  </a:lnTo>
                  <a:cubicBezTo>
                    <a:pt x="190072" y="335606"/>
                    <a:pt x="190288" y="335356"/>
                    <a:pt x="189094" y="334066"/>
                  </a:cubicBezTo>
                  <a:lnTo>
                    <a:pt x="160503" y="303103"/>
                  </a:lnTo>
                  <a:cubicBezTo>
                    <a:pt x="119621" y="261239"/>
                    <a:pt x="120418" y="194157"/>
                    <a:pt x="162286" y="153279"/>
                  </a:cubicBezTo>
                  <a:cubicBezTo>
                    <a:pt x="163202" y="152382"/>
                    <a:pt x="164138" y="151500"/>
                    <a:pt x="165089" y="150637"/>
                  </a:cubicBezTo>
                  <a:cubicBezTo>
                    <a:pt x="185667" y="129524"/>
                    <a:pt x="214358" y="118330"/>
                    <a:pt x="243796" y="119932"/>
                  </a:cubicBezTo>
                  <a:cubicBezTo>
                    <a:pt x="272125" y="121654"/>
                    <a:pt x="298802" y="133860"/>
                    <a:pt x="318625" y="154172"/>
                  </a:cubicBezTo>
                  <a:lnTo>
                    <a:pt x="348541" y="186283"/>
                  </a:lnTo>
                  <a:cubicBezTo>
                    <a:pt x="349646" y="187469"/>
                    <a:pt x="349915" y="187276"/>
                    <a:pt x="349138" y="185851"/>
                  </a:cubicBezTo>
                  <a:lnTo>
                    <a:pt x="335510" y="160949"/>
                  </a:lnTo>
                  <a:cubicBezTo>
                    <a:pt x="322091" y="135300"/>
                    <a:pt x="318853" y="105527"/>
                    <a:pt x="326446" y="77591"/>
                  </a:cubicBezTo>
                  <a:cubicBezTo>
                    <a:pt x="334316" y="49189"/>
                    <a:pt x="353924" y="25488"/>
                    <a:pt x="380355" y="12442"/>
                  </a:cubicBezTo>
                  <a:cubicBezTo>
                    <a:pt x="405734" y="-477"/>
                    <a:pt x="435018" y="-3461"/>
                    <a:pt x="462481" y="4079"/>
                  </a:cubicBezTo>
                  <a:cubicBezTo>
                    <a:pt x="490868" y="11945"/>
                    <a:pt x="514545" y="31561"/>
                    <a:pt x="527556" y="57987"/>
                  </a:cubicBezTo>
                  <a:lnTo>
                    <a:pt x="575431" y="144704"/>
                  </a:lnTo>
                  <a:cubicBezTo>
                    <a:pt x="576066" y="145859"/>
                    <a:pt x="576375" y="145743"/>
                    <a:pt x="576117" y="144453"/>
                  </a:cubicBezTo>
                  <a:cubicBezTo>
                    <a:pt x="576117" y="144453"/>
                    <a:pt x="575824" y="143267"/>
                    <a:pt x="575731" y="142709"/>
                  </a:cubicBezTo>
                  <a:cubicBezTo>
                    <a:pt x="562947" y="83721"/>
                    <a:pt x="600402" y="25542"/>
                    <a:pt x="659386" y="12754"/>
                  </a:cubicBezTo>
                  <a:cubicBezTo>
                    <a:pt x="717188" y="228"/>
                    <a:pt x="774462" y="35954"/>
                    <a:pt x="788636" y="93371"/>
                  </a:cubicBezTo>
                  <a:lnTo>
                    <a:pt x="857451" y="382476"/>
                  </a:lnTo>
                  <a:cubicBezTo>
                    <a:pt x="943262" y="479180"/>
                    <a:pt x="1069686" y="648381"/>
                    <a:pt x="1042084" y="780060"/>
                  </a:cubicBezTo>
                  <a:lnTo>
                    <a:pt x="1296549" y="1058045"/>
                  </a:lnTo>
                  <a:lnTo>
                    <a:pt x="1239768" y="1110051"/>
                  </a:lnTo>
                  <a:lnTo>
                    <a:pt x="970786" y="816249"/>
                  </a:lnTo>
                  <a:cubicBezTo>
                    <a:pt x="961017" y="805602"/>
                    <a:pt x="958045" y="790376"/>
                    <a:pt x="963085" y="776838"/>
                  </a:cubicBezTo>
                  <a:cubicBezTo>
                    <a:pt x="994487" y="692362"/>
                    <a:pt x="896115" y="540536"/>
                    <a:pt x="793658" y="426623"/>
                  </a:cubicBezTo>
                  <a:cubicBezTo>
                    <a:pt x="789326" y="421848"/>
                    <a:pt x="786280" y="416053"/>
                    <a:pt x="784801" y="409777"/>
                  </a:cubicBezTo>
                  <a:lnTo>
                    <a:pt x="714030" y="112431"/>
                  </a:lnTo>
                  <a:cubicBezTo>
                    <a:pt x="709522" y="94584"/>
                    <a:pt x="691400" y="83771"/>
                    <a:pt x="673553" y="88276"/>
                  </a:cubicBezTo>
                  <a:cubicBezTo>
                    <a:pt x="673507" y="88288"/>
                    <a:pt x="673464" y="88299"/>
                    <a:pt x="673418" y="88311"/>
                  </a:cubicBezTo>
                  <a:cubicBezTo>
                    <a:pt x="656410" y="93544"/>
                    <a:pt x="646633" y="111338"/>
                    <a:pt x="651342" y="128500"/>
                  </a:cubicBezTo>
                  <a:lnTo>
                    <a:pt x="718128" y="406042"/>
                  </a:lnTo>
                  <a:cubicBezTo>
                    <a:pt x="723160" y="426704"/>
                    <a:pt x="710488" y="447532"/>
                    <a:pt x="689825" y="452565"/>
                  </a:cubicBezTo>
                  <a:cubicBezTo>
                    <a:pt x="672898" y="456685"/>
                    <a:pt x="655316" y="448930"/>
                    <a:pt x="646945" y="433654"/>
                  </a:cubicBezTo>
                  <a:lnTo>
                    <a:pt x="459377" y="93829"/>
                  </a:lnTo>
                  <a:cubicBezTo>
                    <a:pt x="456073" y="86201"/>
                    <a:pt x="449516" y="80467"/>
                    <a:pt x="441514" y="78215"/>
                  </a:cubicBezTo>
                  <a:cubicBezTo>
                    <a:pt x="432523" y="75908"/>
                    <a:pt x="422993" y="77029"/>
                    <a:pt x="414779" y="81353"/>
                  </a:cubicBezTo>
                  <a:cubicBezTo>
                    <a:pt x="407752" y="84699"/>
                    <a:pt x="402554" y="90968"/>
                    <a:pt x="400567" y="98492"/>
                  </a:cubicBezTo>
                  <a:cubicBezTo>
                    <a:pt x="398260" y="107491"/>
                    <a:pt x="399385" y="117029"/>
                    <a:pt x="403724" y="125246"/>
                  </a:cubicBezTo>
                  <a:lnTo>
                    <a:pt x="565836" y="421329"/>
                  </a:lnTo>
                  <a:cubicBezTo>
                    <a:pt x="576028" y="439992"/>
                    <a:pt x="569155" y="463389"/>
                    <a:pt x="550491" y="473578"/>
                  </a:cubicBezTo>
                  <a:cubicBezTo>
                    <a:pt x="535065" y="481999"/>
                    <a:pt x="515900" y="478907"/>
                    <a:pt x="503902" y="466069"/>
                  </a:cubicBezTo>
                  <a:lnTo>
                    <a:pt x="263238" y="207665"/>
                  </a:lnTo>
                  <a:cubicBezTo>
                    <a:pt x="257015" y="201389"/>
                    <a:pt x="248740" y="197561"/>
                    <a:pt x="239926" y="196883"/>
                  </a:cubicBezTo>
                  <a:cubicBezTo>
                    <a:pt x="232267" y="196595"/>
                    <a:pt x="224851" y="199594"/>
                    <a:pt x="219545" y="205120"/>
                  </a:cubicBezTo>
                  <a:cubicBezTo>
                    <a:pt x="206295" y="215705"/>
                    <a:pt x="204135" y="235024"/>
                    <a:pt x="214720" y="248274"/>
                  </a:cubicBezTo>
                  <a:cubicBezTo>
                    <a:pt x="215132" y="248794"/>
                    <a:pt x="215563" y="249298"/>
                    <a:pt x="216010" y="249787"/>
                  </a:cubicBezTo>
                  <a:lnTo>
                    <a:pt x="475400" y="530528"/>
                  </a:lnTo>
                  <a:cubicBezTo>
                    <a:pt x="489812" y="546166"/>
                    <a:pt x="488815" y="570529"/>
                    <a:pt x="473178" y="584938"/>
                  </a:cubicBezTo>
                  <a:cubicBezTo>
                    <a:pt x="460039" y="597048"/>
                    <a:pt x="440297" y="598527"/>
                    <a:pt x="425499" y="588511"/>
                  </a:cubicBezTo>
                  <a:lnTo>
                    <a:pt x="128231" y="386738"/>
                  </a:lnTo>
                  <a:cubicBezTo>
                    <a:pt x="113503" y="376284"/>
                    <a:pt x="93086" y="379749"/>
                    <a:pt x="82632" y="394474"/>
                  </a:cubicBezTo>
                  <a:cubicBezTo>
                    <a:pt x="72339" y="408980"/>
                    <a:pt x="75520" y="429049"/>
                    <a:pt x="89798" y="439658"/>
                  </a:cubicBezTo>
                  <a:lnTo>
                    <a:pt x="447598" y="684149"/>
                  </a:lnTo>
                  <a:cubicBezTo>
                    <a:pt x="450628" y="686228"/>
                    <a:pt x="453351" y="688728"/>
                    <a:pt x="455684" y="691565"/>
                  </a:cubicBezTo>
                  <a:cubicBezTo>
                    <a:pt x="486817" y="731038"/>
                    <a:pt x="514222" y="773314"/>
                    <a:pt x="537549" y="817847"/>
                  </a:cubicBezTo>
                  <a:cubicBezTo>
                    <a:pt x="547734" y="836514"/>
                    <a:pt x="540860" y="859907"/>
                    <a:pt x="522193" y="870092"/>
                  </a:cubicBezTo>
                  <a:cubicBezTo>
                    <a:pt x="516532" y="873180"/>
                    <a:pt x="510186" y="874797"/>
                    <a:pt x="503740" y="874797"/>
                  </a:cubicBezTo>
                  <a:cubicBezTo>
                    <a:pt x="499620" y="874794"/>
                    <a:pt x="495511" y="874459"/>
                    <a:pt x="491445" y="873792"/>
                  </a:cubicBezTo>
                  <a:cubicBezTo>
                    <a:pt x="395904" y="847650"/>
                    <a:pt x="294286" y="855113"/>
                    <a:pt x="203588" y="894925"/>
                  </a:cubicBezTo>
                  <a:cubicBezTo>
                    <a:pt x="196787" y="898706"/>
                    <a:pt x="191608" y="904852"/>
                    <a:pt x="189036" y="912195"/>
                  </a:cubicBezTo>
                  <a:cubicBezTo>
                    <a:pt x="186849" y="918344"/>
                    <a:pt x="187411" y="925140"/>
                    <a:pt x="190577" y="930847"/>
                  </a:cubicBezTo>
                  <a:cubicBezTo>
                    <a:pt x="194346" y="937809"/>
                    <a:pt x="200565" y="943131"/>
                    <a:pt x="208027" y="945776"/>
                  </a:cubicBezTo>
                  <a:cubicBezTo>
                    <a:pt x="214189" y="947959"/>
                    <a:pt x="220993" y="947397"/>
                    <a:pt x="226715" y="944236"/>
                  </a:cubicBezTo>
                  <a:cubicBezTo>
                    <a:pt x="278313" y="916072"/>
                    <a:pt x="359831" y="933962"/>
                    <a:pt x="453278" y="958337"/>
                  </a:cubicBezTo>
                  <a:cubicBezTo>
                    <a:pt x="547325" y="981021"/>
                    <a:pt x="665174" y="1009423"/>
                    <a:pt x="778024" y="982892"/>
                  </a:cubicBezTo>
                  <a:cubicBezTo>
                    <a:pt x="791551" y="979719"/>
                    <a:pt x="805741" y="984059"/>
                    <a:pt x="815175" y="994259"/>
                  </a:cubicBezTo>
                  <a:lnTo>
                    <a:pt x="1069979" y="1270349"/>
                  </a:lnTo>
                  <a:close/>
                </a:path>
              </a:pathLst>
            </a:custGeom>
            <a:solidFill>
              <a:srgbClr val="92D050"/>
            </a:solidFill>
            <a:ln w="38497" cap="flat">
              <a:noFill/>
              <a:prstDash val="solid"/>
              <a:miter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DE7BA4B-F19D-7B04-A105-FB1249D72531}"/>
                </a:ext>
              </a:extLst>
            </p:cNvPr>
            <p:cNvSpPr/>
            <p:nvPr/>
          </p:nvSpPr>
          <p:spPr>
            <a:xfrm>
              <a:off x="7173397" y="1781043"/>
              <a:ext cx="1267834" cy="1366596"/>
            </a:xfrm>
            <a:custGeom>
              <a:avLst/>
              <a:gdLst>
                <a:gd name="csX0" fmla="*/ 456758 w 1267834"/>
                <a:gd name="csY0" fmla="*/ 1366425 h 1366596"/>
                <a:gd name="csX1" fmla="*/ 405656 w 1267834"/>
                <a:gd name="csY1" fmla="*/ 1354230 h 1366596"/>
                <a:gd name="csX2" fmla="*/ 353761 w 1267834"/>
                <a:gd name="csY2" fmla="*/ 1290137 h 1366596"/>
                <a:gd name="csX3" fmla="*/ 362148 w 1267834"/>
                <a:gd name="csY3" fmla="*/ 1208030 h 1366596"/>
                <a:gd name="csX4" fmla="*/ 373877 w 1267834"/>
                <a:gd name="csY4" fmla="*/ 1185942 h 1366596"/>
                <a:gd name="csX5" fmla="*/ 373276 w 1267834"/>
                <a:gd name="csY5" fmla="*/ 1185523 h 1366596"/>
                <a:gd name="csX6" fmla="*/ 344135 w 1267834"/>
                <a:gd name="csY6" fmla="*/ 1218785 h 1366596"/>
                <a:gd name="csX7" fmla="*/ 262086 w 1267834"/>
                <a:gd name="csY7" fmla="*/ 1256686 h 1366596"/>
                <a:gd name="csX8" fmla="*/ 192967 w 1267834"/>
                <a:gd name="csY8" fmla="*/ 1231272 h 1366596"/>
                <a:gd name="csX9" fmla="*/ 154238 w 1267834"/>
                <a:gd name="csY9" fmla="*/ 1155057 h 1366596"/>
                <a:gd name="csX10" fmla="*/ 180037 w 1267834"/>
                <a:gd name="csY10" fmla="*/ 1076007 h 1366596"/>
                <a:gd name="csX11" fmla="*/ 203799 w 1267834"/>
                <a:gd name="csY11" fmla="*/ 1049030 h 1366596"/>
                <a:gd name="csX12" fmla="*/ 203306 w 1267834"/>
                <a:gd name="csY12" fmla="*/ 1048483 h 1366596"/>
                <a:gd name="csX13" fmla="*/ 190868 w 1267834"/>
                <a:gd name="csY13" fmla="*/ 1057024 h 1366596"/>
                <a:gd name="csX14" fmla="*/ 127618 w 1267834"/>
                <a:gd name="csY14" fmla="*/ 1079700 h 1366596"/>
                <a:gd name="csX15" fmla="*/ 38942 w 1267834"/>
                <a:gd name="csY15" fmla="*/ 1030681 h 1366596"/>
                <a:gd name="csX16" fmla="*/ 67333 w 1267834"/>
                <a:gd name="csY16" fmla="*/ 878197 h 1366596"/>
                <a:gd name="csX17" fmla="*/ 143687 w 1267834"/>
                <a:gd name="csY17" fmla="*/ 825582 h 1366596"/>
                <a:gd name="csX18" fmla="*/ 143359 w 1267834"/>
                <a:gd name="csY18" fmla="*/ 824939 h 1366596"/>
                <a:gd name="csX19" fmla="*/ 113475 w 1267834"/>
                <a:gd name="csY19" fmla="*/ 828381 h 1366596"/>
                <a:gd name="csX20" fmla="*/ 6905 w 1267834"/>
                <a:gd name="csY20" fmla="*/ 751095 h 1366596"/>
                <a:gd name="csX21" fmla="*/ 70868 w 1267834"/>
                <a:gd name="csY21" fmla="*/ 609007 h 1366596"/>
                <a:gd name="csX22" fmla="*/ 353800 w 1267834"/>
                <a:gd name="csY22" fmla="*/ 508891 h 1366596"/>
                <a:gd name="csX23" fmla="*/ 728520 w 1267834"/>
                <a:gd name="csY23" fmla="*/ 284642 h 1366596"/>
                <a:gd name="csX24" fmla="*/ 976254 w 1267834"/>
                <a:gd name="csY24" fmla="*/ 0 h 1366596"/>
                <a:gd name="csX25" fmla="*/ 1034313 w 1267834"/>
                <a:gd name="csY25" fmla="*/ 50555 h 1366596"/>
                <a:gd name="csX26" fmla="*/ 772444 w 1267834"/>
                <a:gd name="csY26" fmla="*/ 351431 h 1366596"/>
                <a:gd name="csX27" fmla="*/ 734088 w 1267834"/>
                <a:gd name="csY27" fmla="*/ 363511 h 1366596"/>
                <a:gd name="csX28" fmla="*/ 403284 w 1267834"/>
                <a:gd name="csY28" fmla="*/ 568564 h 1366596"/>
                <a:gd name="csX29" fmla="*/ 388171 w 1267834"/>
                <a:gd name="csY29" fmla="*/ 578387 h 1366596"/>
                <a:gd name="csX30" fmla="*/ 97980 w 1267834"/>
                <a:gd name="csY30" fmla="*/ 681045 h 1366596"/>
                <a:gd name="csX31" fmla="*/ 78877 w 1267834"/>
                <a:gd name="csY31" fmla="*/ 723629 h 1366596"/>
                <a:gd name="csX32" fmla="*/ 113475 w 1267834"/>
                <a:gd name="csY32" fmla="*/ 751353 h 1366596"/>
                <a:gd name="csX33" fmla="*/ 126035 w 1267834"/>
                <a:gd name="csY33" fmla="*/ 749790 h 1366596"/>
                <a:gd name="csX34" fmla="*/ 394301 w 1267834"/>
                <a:gd name="csY34" fmla="*/ 654475 h 1366596"/>
                <a:gd name="csX35" fmla="*/ 443493 w 1267834"/>
                <a:gd name="csY35" fmla="*/ 677829 h 1366596"/>
                <a:gd name="csX36" fmla="*/ 429045 w 1267834"/>
                <a:gd name="csY36" fmla="*/ 722474 h 1366596"/>
                <a:gd name="csX37" fmla="*/ 110541 w 1267834"/>
                <a:gd name="csY37" fmla="*/ 941925 h 1366596"/>
                <a:gd name="csX38" fmla="*/ 103020 w 1267834"/>
                <a:gd name="csY38" fmla="*/ 987990 h 1366596"/>
                <a:gd name="csX39" fmla="*/ 127614 w 1267834"/>
                <a:gd name="csY39" fmla="*/ 1002684 h 1366596"/>
                <a:gd name="csX40" fmla="*/ 139270 w 1267834"/>
                <a:gd name="csY40" fmla="*/ 999826 h 1366596"/>
                <a:gd name="csX41" fmla="*/ 144611 w 1267834"/>
                <a:gd name="csY41" fmla="*/ 995379 h 1366596"/>
                <a:gd name="csX42" fmla="*/ 420658 w 1267834"/>
                <a:gd name="csY42" fmla="*/ 804230 h 1366596"/>
                <a:gd name="csX43" fmla="*/ 474228 w 1267834"/>
                <a:gd name="csY43" fmla="*/ 814018 h 1366596"/>
                <a:gd name="csX44" fmla="*/ 471487 w 1267834"/>
                <a:gd name="csY44" fmla="*/ 861312 h 1366596"/>
                <a:gd name="csX45" fmla="*/ 237931 w 1267834"/>
                <a:gd name="csY45" fmla="*/ 1126805 h 1366596"/>
                <a:gd name="csX46" fmla="*/ 231050 w 1267834"/>
                <a:gd name="csY46" fmla="*/ 1149442 h 1366596"/>
                <a:gd name="csX47" fmla="*/ 241446 w 1267834"/>
                <a:gd name="csY47" fmla="*/ 1171506 h 1366596"/>
                <a:gd name="csX48" fmla="*/ 262094 w 1267834"/>
                <a:gd name="csY48" fmla="*/ 1179674 h 1366596"/>
                <a:gd name="csX49" fmla="*/ 285105 w 1267834"/>
                <a:gd name="csY49" fmla="*/ 1169373 h 1366596"/>
                <a:gd name="csX50" fmla="*/ 537502 w 1267834"/>
                <a:gd name="csY50" fmla="*/ 881300 h 1366596"/>
                <a:gd name="csX51" fmla="*/ 591830 w 1267834"/>
                <a:gd name="csY51" fmla="*/ 877604 h 1366596"/>
                <a:gd name="csX52" fmla="*/ 600452 w 1267834"/>
                <a:gd name="csY52" fmla="*/ 924812 h 1366596"/>
                <a:gd name="csX53" fmla="*/ 430593 w 1267834"/>
                <a:gd name="csY53" fmla="*/ 1243390 h 1366596"/>
                <a:gd name="csX54" fmla="*/ 427898 w 1267834"/>
                <a:gd name="csY54" fmla="*/ 1269255 h 1366596"/>
                <a:gd name="csX55" fmla="*/ 442145 w 1267834"/>
                <a:gd name="csY55" fmla="*/ 1286402 h 1366596"/>
                <a:gd name="csX56" fmla="*/ 446319 w 1267834"/>
                <a:gd name="csY56" fmla="*/ 1288835 h 1366596"/>
                <a:gd name="csX57" fmla="*/ 456773 w 1267834"/>
                <a:gd name="csY57" fmla="*/ 1289428 h 1366596"/>
                <a:gd name="csX58" fmla="*/ 487047 w 1267834"/>
                <a:gd name="csY58" fmla="*/ 1269863 h 1366596"/>
                <a:gd name="csX59" fmla="*/ 691796 w 1267834"/>
                <a:gd name="csY59" fmla="*/ 888486 h 1366596"/>
                <a:gd name="csX60" fmla="*/ 698493 w 1267834"/>
                <a:gd name="csY60" fmla="*/ 879471 h 1366596"/>
                <a:gd name="csX61" fmla="*/ 818297 w 1267834"/>
                <a:gd name="csY61" fmla="*/ 785709 h 1366596"/>
                <a:gd name="csX62" fmla="*/ 871459 w 1267834"/>
                <a:gd name="csY62" fmla="*/ 797507 h 1366596"/>
                <a:gd name="csX63" fmla="*/ 877485 w 1267834"/>
                <a:gd name="csY63" fmla="*/ 818196 h 1366596"/>
                <a:gd name="csX64" fmla="*/ 877185 w 1267834"/>
                <a:gd name="csY64" fmla="*/ 826668 h 1366596"/>
                <a:gd name="csX65" fmla="*/ 927370 w 1267834"/>
                <a:gd name="csY65" fmla="*/ 1111545 h 1366596"/>
                <a:gd name="csX66" fmla="*/ 965857 w 1267834"/>
                <a:gd name="csY66" fmla="*/ 1119342 h 1366596"/>
                <a:gd name="csX67" fmla="*/ 973654 w 1267834"/>
                <a:gd name="csY67" fmla="*/ 1080855 h 1366596"/>
                <a:gd name="csX68" fmla="*/ 973246 w 1267834"/>
                <a:gd name="csY68" fmla="*/ 1080258 h 1366596"/>
                <a:gd name="csX69" fmla="*/ 962680 w 1267834"/>
                <a:gd name="csY69" fmla="*/ 859232 h 1366596"/>
                <a:gd name="csX70" fmla="*/ 963546 w 1267834"/>
                <a:gd name="csY70" fmla="*/ 852344 h 1366596"/>
                <a:gd name="csX71" fmla="*/ 954594 w 1267834"/>
                <a:gd name="csY71" fmla="*/ 525953 h 1366596"/>
                <a:gd name="csX72" fmla="*/ 962114 w 1267834"/>
                <a:gd name="csY72" fmla="*/ 488413 h 1366596"/>
                <a:gd name="csX73" fmla="*/ 1209848 w 1267834"/>
                <a:gd name="csY73" fmla="*/ 205238 h 1366596"/>
                <a:gd name="csX74" fmla="*/ 1267834 w 1267834"/>
                <a:gd name="csY74" fmla="*/ 255936 h 1366596"/>
                <a:gd name="csX75" fmla="*/ 1034240 w 1267834"/>
                <a:gd name="csY75" fmla="*/ 522950 h 1366596"/>
                <a:gd name="csX76" fmla="*/ 1039881 w 1267834"/>
                <a:gd name="csY76" fmla="*/ 862371 h 1366596"/>
                <a:gd name="csX77" fmla="*/ 1039111 w 1267834"/>
                <a:gd name="csY77" fmla="*/ 868809 h 1366596"/>
                <a:gd name="csX78" fmla="*/ 1037794 w 1267834"/>
                <a:gd name="csY78" fmla="*/ 1038236 h 1366596"/>
                <a:gd name="csX79" fmla="*/ 1008429 w 1267834"/>
                <a:gd name="csY79" fmla="*/ 1183467 h 1366596"/>
                <a:gd name="csX80" fmla="*/ 863538 w 1267834"/>
                <a:gd name="csY80" fmla="*/ 1154610 h 1366596"/>
                <a:gd name="csX81" fmla="*/ 795701 w 1267834"/>
                <a:gd name="csY81" fmla="*/ 896618 h 1366596"/>
                <a:gd name="csX82" fmla="*/ 795286 w 1267834"/>
                <a:gd name="csY82" fmla="*/ 896264 h 1366596"/>
                <a:gd name="csX83" fmla="*/ 795097 w 1267834"/>
                <a:gd name="csY83" fmla="*/ 896333 h 1366596"/>
                <a:gd name="csX84" fmla="*/ 756895 w 1267834"/>
                <a:gd name="csY84" fmla="*/ 930003 h 1366596"/>
                <a:gd name="csX85" fmla="*/ 554379 w 1267834"/>
                <a:gd name="csY85" fmla="*/ 1307191 h 1366596"/>
                <a:gd name="csX86" fmla="*/ 456758 w 1267834"/>
                <a:gd name="csY86" fmla="*/ 1366425 h 13665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267834" h="1366596">
                  <a:moveTo>
                    <a:pt x="456758" y="1366425"/>
                  </a:moveTo>
                  <a:cubicBezTo>
                    <a:pt x="438891" y="1367530"/>
                    <a:pt x="421097" y="1363287"/>
                    <a:pt x="405656" y="1354230"/>
                  </a:cubicBezTo>
                  <a:cubicBezTo>
                    <a:pt x="380204" y="1341003"/>
                    <a:pt x="361401" y="1317784"/>
                    <a:pt x="353761" y="1290137"/>
                  </a:cubicBezTo>
                  <a:cubicBezTo>
                    <a:pt x="346214" y="1262682"/>
                    <a:pt x="349206" y="1233394"/>
                    <a:pt x="362148" y="1208030"/>
                  </a:cubicBezTo>
                  <a:lnTo>
                    <a:pt x="373877" y="1185942"/>
                  </a:lnTo>
                  <a:cubicBezTo>
                    <a:pt x="374767" y="1184314"/>
                    <a:pt x="374497" y="1184125"/>
                    <a:pt x="373276" y="1185523"/>
                  </a:cubicBezTo>
                  <a:lnTo>
                    <a:pt x="344135" y="1218785"/>
                  </a:lnTo>
                  <a:cubicBezTo>
                    <a:pt x="324327" y="1243698"/>
                    <a:pt x="293896" y="1257757"/>
                    <a:pt x="262086" y="1256686"/>
                  </a:cubicBezTo>
                  <a:cubicBezTo>
                    <a:pt x="236860" y="1256147"/>
                    <a:pt x="212536" y="1247202"/>
                    <a:pt x="192967" y="1231272"/>
                  </a:cubicBezTo>
                  <a:cubicBezTo>
                    <a:pt x="170414" y="1212046"/>
                    <a:pt x="156471" y="1184610"/>
                    <a:pt x="154238" y="1155057"/>
                  </a:cubicBezTo>
                  <a:cubicBezTo>
                    <a:pt x="152020" y="1126327"/>
                    <a:pt x="161300" y="1097894"/>
                    <a:pt x="180037" y="1076007"/>
                  </a:cubicBezTo>
                  <a:lnTo>
                    <a:pt x="203799" y="1049030"/>
                  </a:lnTo>
                  <a:cubicBezTo>
                    <a:pt x="204981" y="1047686"/>
                    <a:pt x="204758" y="1047443"/>
                    <a:pt x="203306" y="1048483"/>
                  </a:cubicBezTo>
                  <a:lnTo>
                    <a:pt x="190868" y="1057024"/>
                  </a:lnTo>
                  <a:cubicBezTo>
                    <a:pt x="173441" y="1072361"/>
                    <a:pt x="150818" y="1080470"/>
                    <a:pt x="127618" y="1079700"/>
                  </a:cubicBezTo>
                  <a:cubicBezTo>
                    <a:pt x="91653" y="1079480"/>
                    <a:pt x="58257" y="1061020"/>
                    <a:pt x="38942" y="1030681"/>
                  </a:cubicBezTo>
                  <a:cubicBezTo>
                    <a:pt x="5565" y="980550"/>
                    <a:pt x="18149" y="912956"/>
                    <a:pt x="67333" y="878197"/>
                  </a:cubicBezTo>
                  <a:lnTo>
                    <a:pt x="143687" y="825582"/>
                  </a:lnTo>
                  <a:cubicBezTo>
                    <a:pt x="144649" y="824919"/>
                    <a:pt x="144492" y="824642"/>
                    <a:pt x="143359" y="824939"/>
                  </a:cubicBezTo>
                  <a:cubicBezTo>
                    <a:pt x="133610" y="827480"/>
                    <a:pt x="123548" y="828639"/>
                    <a:pt x="113475" y="828381"/>
                  </a:cubicBezTo>
                  <a:cubicBezTo>
                    <a:pt x="65327" y="827315"/>
                    <a:pt x="22877" y="796529"/>
                    <a:pt x="6905" y="751095"/>
                  </a:cubicBezTo>
                  <a:cubicBezTo>
                    <a:pt x="-14089" y="694214"/>
                    <a:pt x="14367" y="631002"/>
                    <a:pt x="70868" y="609007"/>
                  </a:cubicBezTo>
                  <a:lnTo>
                    <a:pt x="353800" y="508891"/>
                  </a:lnTo>
                  <a:cubicBezTo>
                    <a:pt x="506997" y="348674"/>
                    <a:pt x="629547" y="274977"/>
                    <a:pt x="728520" y="284642"/>
                  </a:cubicBezTo>
                  <a:lnTo>
                    <a:pt x="976254" y="0"/>
                  </a:lnTo>
                  <a:lnTo>
                    <a:pt x="1034313" y="50555"/>
                  </a:lnTo>
                  <a:lnTo>
                    <a:pt x="772444" y="351431"/>
                  </a:lnTo>
                  <a:cubicBezTo>
                    <a:pt x="762925" y="362317"/>
                    <a:pt x="748127" y="366976"/>
                    <a:pt x="734088" y="363511"/>
                  </a:cubicBezTo>
                  <a:cubicBezTo>
                    <a:pt x="692909" y="353233"/>
                    <a:pt x="595080" y="366094"/>
                    <a:pt x="403284" y="568564"/>
                  </a:cubicBezTo>
                  <a:cubicBezTo>
                    <a:pt x="399095" y="572988"/>
                    <a:pt x="393916" y="576354"/>
                    <a:pt x="388171" y="578387"/>
                  </a:cubicBezTo>
                  <a:lnTo>
                    <a:pt x="97980" y="681045"/>
                  </a:lnTo>
                  <a:cubicBezTo>
                    <a:pt x="81172" y="687768"/>
                    <a:pt x="72724" y="706605"/>
                    <a:pt x="78877" y="723629"/>
                  </a:cubicBezTo>
                  <a:cubicBezTo>
                    <a:pt x="83602" y="739112"/>
                    <a:pt x="97333" y="750117"/>
                    <a:pt x="113475" y="751353"/>
                  </a:cubicBezTo>
                  <a:cubicBezTo>
                    <a:pt x="117726" y="751677"/>
                    <a:pt x="121996" y="751145"/>
                    <a:pt x="126035" y="749790"/>
                  </a:cubicBezTo>
                  <a:lnTo>
                    <a:pt x="394301" y="654475"/>
                  </a:lnTo>
                  <a:cubicBezTo>
                    <a:pt x="414336" y="647340"/>
                    <a:pt x="436361" y="657798"/>
                    <a:pt x="443493" y="677829"/>
                  </a:cubicBezTo>
                  <a:cubicBezTo>
                    <a:pt x="449349" y="694268"/>
                    <a:pt x="443419" y="712585"/>
                    <a:pt x="429045" y="722474"/>
                  </a:cubicBezTo>
                  <a:lnTo>
                    <a:pt x="110541" y="941925"/>
                  </a:lnTo>
                  <a:cubicBezTo>
                    <a:pt x="96316" y="952918"/>
                    <a:pt x="93032" y="973045"/>
                    <a:pt x="103020" y="987990"/>
                  </a:cubicBezTo>
                  <a:cubicBezTo>
                    <a:pt x="108169" y="996769"/>
                    <a:pt x="117445" y="1002314"/>
                    <a:pt x="127614" y="1002684"/>
                  </a:cubicBezTo>
                  <a:cubicBezTo>
                    <a:pt x="131707" y="1003026"/>
                    <a:pt x="135801" y="1002025"/>
                    <a:pt x="139270" y="999826"/>
                  </a:cubicBezTo>
                  <a:cubicBezTo>
                    <a:pt x="140914" y="998190"/>
                    <a:pt x="142701" y="996700"/>
                    <a:pt x="144611" y="995379"/>
                  </a:cubicBezTo>
                  <a:lnTo>
                    <a:pt x="420658" y="804230"/>
                  </a:lnTo>
                  <a:cubicBezTo>
                    <a:pt x="438156" y="792139"/>
                    <a:pt x="462137" y="796525"/>
                    <a:pt x="474228" y="814018"/>
                  </a:cubicBezTo>
                  <a:cubicBezTo>
                    <a:pt x="484267" y="828547"/>
                    <a:pt x="483135" y="848042"/>
                    <a:pt x="471487" y="861312"/>
                  </a:cubicBezTo>
                  <a:lnTo>
                    <a:pt x="237931" y="1126805"/>
                  </a:lnTo>
                  <a:cubicBezTo>
                    <a:pt x="232729" y="1133139"/>
                    <a:pt x="230253" y="1141283"/>
                    <a:pt x="231050" y="1149442"/>
                  </a:cubicBezTo>
                  <a:cubicBezTo>
                    <a:pt x="231523" y="1157868"/>
                    <a:pt x="235251" y="1165777"/>
                    <a:pt x="241446" y="1171506"/>
                  </a:cubicBezTo>
                  <a:cubicBezTo>
                    <a:pt x="247199" y="1176497"/>
                    <a:pt x="254485" y="1179377"/>
                    <a:pt x="262094" y="1179674"/>
                  </a:cubicBezTo>
                  <a:cubicBezTo>
                    <a:pt x="271050" y="1180586"/>
                    <a:pt x="279818" y="1176662"/>
                    <a:pt x="285105" y="1169373"/>
                  </a:cubicBezTo>
                  <a:lnTo>
                    <a:pt x="537502" y="881300"/>
                  </a:lnTo>
                  <a:cubicBezTo>
                    <a:pt x="551483" y="865278"/>
                    <a:pt x="575808" y="863622"/>
                    <a:pt x="591830" y="877604"/>
                  </a:cubicBezTo>
                  <a:cubicBezTo>
                    <a:pt x="605361" y="889406"/>
                    <a:pt x="608935" y="908990"/>
                    <a:pt x="600452" y="924812"/>
                  </a:cubicBezTo>
                  <a:lnTo>
                    <a:pt x="430593" y="1243390"/>
                  </a:lnTo>
                  <a:cubicBezTo>
                    <a:pt x="426573" y="1251395"/>
                    <a:pt x="425614" y="1260591"/>
                    <a:pt x="427898" y="1269255"/>
                  </a:cubicBezTo>
                  <a:cubicBezTo>
                    <a:pt x="429904" y="1276783"/>
                    <a:pt x="435110" y="1283051"/>
                    <a:pt x="442145" y="1286402"/>
                  </a:cubicBezTo>
                  <a:cubicBezTo>
                    <a:pt x="443585" y="1287129"/>
                    <a:pt x="444979" y="1287942"/>
                    <a:pt x="446319" y="1288835"/>
                  </a:cubicBezTo>
                  <a:cubicBezTo>
                    <a:pt x="449773" y="1289397"/>
                    <a:pt x="453277" y="1289594"/>
                    <a:pt x="456773" y="1289428"/>
                  </a:cubicBezTo>
                  <a:cubicBezTo>
                    <a:pt x="469627" y="1288750"/>
                    <a:pt x="481152" y="1281303"/>
                    <a:pt x="487047" y="1269863"/>
                  </a:cubicBezTo>
                  <a:lnTo>
                    <a:pt x="691796" y="888486"/>
                  </a:lnTo>
                  <a:cubicBezTo>
                    <a:pt x="693568" y="885166"/>
                    <a:pt x="695824" y="882128"/>
                    <a:pt x="698493" y="879471"/>
                  </a:cubicBezTo>
                  <a:cubicBezTo>
                    <a:pt x="734815" y="843861"/>
                    <a:pt x="775001" y="812413"/>
                    <a:pt x="818297" y="785709"/>
                  </a:cubicBezTo>
                  <a:cubicBezTo>
                    <a:pt x="836237" y="774288"/>
                    <a:pt x="860038" y="779571"/>
                    <a:pt x="871459" y="797507"/>
                  </a:cubicBezTo>
                  <a:cubicBezTo>
                    <a:pt x="875394" y="803691"/>
                    <a:pt x="877485" y="810868"/>
                    <a:pt x="877485" y="818196"/>
                  </a:cubicBezTo>
                  <a:cubicBezTo>
                    <a:pt x="877485" y="819840"/>
                    <a:pt x="877373" y="825039"/>
                    <a:pt x="877185" y="826668"/>
                  </a:cubicBezTo>
                  <a:cubicBezTo>
                    <a:pt x="861262" y="924570"/>
                    <a:pt x="878952" y="1024979"/>
                    <a:pt x="927370" y="1111545"/>
                  </a:cubicBezTo>
                  <a:cubicBezTo>
                    <a:pt x="935845" y="1124325"/>
                    <a:pt x="953077" y="1127817"/>
                    <a:pt x="965857" y="1119342"/>
                  </a:cubicBezTo>
                  <a:cubicBezTo>
                    <a:pt x="978637" y="1110867"/>
                    <a:pt x="982126" y="1093635"/>
                    <a:pt x="973654" y="1080855"/>
                  </a:cubicBezTo>
                  <a:cubicBezTo>
                    <a:pt x="973520" y="1080655"/>
                    <a:pt x="973385" y="1080455"/>
                    <a:pt x="973246" y="1080258"/>
                  </a:cubicBezTo>
                  <a:cubicBezTo>
                    <a:pt x="941247" y="1029981"/>
                    <a:pt x="951175" y="950843"/>
                    <a:pt x="962680" y="859232"/>
                  </a:cubicBezTo>
                  <a:lnTo>
                    <a:pt x="963546" y="852344"/>
                  </a:lnTo>
                  <a:cubicBezTo>
                    <a:pt x="978360" y="744853"/>
                    <a:pt x="989792" y="631533"/>
                    <a:pt x="954594" y="525953"/>
                  </a:cubicBezTo>
                  <a:cubicBezTo>
                    <a:pt x="950266" y="512992"/>
                    <a:pt x="953127" y="498706"/>
                    <a:pt x="962114" y="488413"/>
                  </a:cubicBezTo>
                  <a:lnTo>
                    <a:pt x="1209848" y="205238"/>
                  </a:lnTo>
                  <a:lnTo>
                    <a:pt x="1267834" y="255936"/>
                  </a:lnTo>
                  <a:lnTo>
                    <a:pt x="1034240" y="522950"/>
                  </a:lnTo>
                  <a:cubicBezTo>
                    <a:pt x="1059801" y="634456"/>
                    <a:pt x="1061722" y="750079"/>
                    <a:pt x="1039881" y="862371"/>
                  </a:cubicBezTo>
                  <a:lnTo>
                    <a:pt x="1039111" y="868809"/>
                  </a:lnTo>
                  <a:cubicBezTo>
                    <a:pt x="1030686" y="935952"/>
                    <a:pt x="1021136" y="1012052"/>
                    <a:pt x="1037794" y="1038236"/>
                  </a:cubicBezTo>
                  <a:cubicBezTo>
                    <a:pt x="1069789" y="1086450"/>
                    <a:pt x="1056643" y="1151472"/>
                    <a:pt x="1008429" y="1183467"/>
                  </a:cubicBezTo>
                  <a:cubicBezTo>
                    <a:pt x="960416" y="1215330"/>
                    <a:pt x="895679" y="1202439"/>
                    <a:pt x="863538" y="1154610"/>
                  </a:cubicBezTo>
                  <a:cubicBezTo>
                    <a:pt x="816564" y="1076935"/>
                    <a:pt x="793010" y="987350"/>
                    <a:pt x="795701" y="896618"/>
                  </a:cubicBezTo>
                  <a:cubicBezTo>
                    <a:pt x="795686" y="896406"/>
                    <a:pt x="795498" y="896248"/>
                    <a:pt x="795286" y="896264"/>
                  </a:cubicBezTo>
                  <a:cubicBezTo>
                    <a:pt x="795220" y="896272"/>
                    <a:pt x="795155" y="896295"/>
                    <a:pt x="795097" y="896333"/>
                  </a:cubicBezTo>
                  <a:cubicBezTo>
                    <a:pt x="781308" y="907369"/>
                    <a:pt x="768682" y="918513"/>
                    <a:pt x="756895" y="930003"/>
                  </a:cubicBezTo>
                  <a:lnTo>
                    <a:pt x="554379" y="1307191"/>
                  </a:lnTo>
                  <a:cubicBezTo>
                    <a:pt x="534841" y="1343036"/>
                    <a:pt x="497575" y="1365647"/>
                    <a:pt x="456758" y="1366425"/>
                  </a:cubicBezTo>
                  <a:close/>
                </a:path>
              </a:pathLst>
            </a:custGeom>
            <a:solidFill>
              <a:srgbClr val="00AFAE"/>
            </a:solidFill>
            <a:ln w="38497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8D28BBE-FEF5-96B7-506E-6A138787A2AF}"/>
                </a:ext>
              </a:extLst>
            </p:cNvPr>
            <p:cNvSpPr/>
            <p:nvPr/>
          </p:nvSpPr>
          <p:spPr>
            <a:xfrm>
              <a:off x="5847003" y="1780007"/>
              <a:ext cx="1306960" cy="1307365"/>
            </a:xfrm>
            <a:custGeom>
              <a:avLst/>
              <a:gdLst>
                <a:gd name="csX0" fmla="*/ 866787 w 1306960"/>
                <a:gd name="csY0" fmla="*/ 1307276 h 1307365"/>
                <a:gd name="csX1" fmla="*/ 769655 w 1306960"/>
                <a:gd name="csY1" fmla="*/ 1252497 h 1307365"/>
                <a:gd name="csX2" fmla="*/ 719736 w 1306960"/>
                <a:gd name="csY2" fmla="*/ 1163024 h 1307365"/>
                <a:gd name="csX3" fmla="*/ 719050 w 1306960"/>
                <a:gd name="csY3" fmla="*/ 1163274 h 1307365"/>
                <a:gd name="csX4" fmla="*/ 720244 w 1306960"/>
                <a:gd name="csY4" fmla="*/ 1167744 h 1307365"/>
                <a:gd name="csX5" fmla="*/ 643309 w 1306960"/>
                <a:gd name="csY5" fmla="*/ 1297853 h 1307365"/>
                <a:gd name="csX6" fmla="*/ 611984 w 1306960"/>
                <a:gd name="csY6" fmla="*/ 1303756 h 1307365"/>
                <a:gd name="csX7" fmla="*/ 507143 w 1306960"/>
                <a:gd name="csY7" fmla="*/ 1220494 h 1307365"/>
                <a:gd name="csX8" fmla="*/ 435594 w 1306960"/>
                <a:gd name="csY8" fmla="*/ 934181 h 1307365"/>
                <a:gd name="csX9" fmla="*/ 256452 w 1306960"/>
                <a:gd name="csY9" fmla="*/ 538213 h 1307365"/>
                <a:gd name="csX10" fmla="*/ 0 w 1306960"/>
                <a:gd name="csY10" fmla="*/ 265050 h 1307365"/>
                <a:gd name="csX11" fmla="*/ 56181 w 1306960"/>
                <a:gd name="csY11" fmla="*/ 212350 h 1307365"/>
                <a:gd name="csX12" fmla="*/ 328659 w 1306960"/>
                <a:gd name="csY12" fmla="*/ 502603 h 1307365"/>
                <a:gd name="csX13" fmla="*/ 335590 w 1306960"/>
                <a:gd name="csY13" fmla="*/ 544960 h 1307365"/>
                <a:gd name="csX14" fmla="*/ 497701 w 1306960"/>
                <a:gd name="csY14" fmla="*/ 887581 h 1307365"/>
                <a:gd name="csX15" fmla="*/ 507817 w 1306960"/>
                <a:gd name="csY15" fmla="*/ 905471 h 1307365"/>
                <a:gd name="csX16" fmla="*/ 582134 w 1306960"/>
                <a:gd name="csY16" fmla="*/ 1202812 h 1307365"/>
                <a:gd name="csX17" fmla="*/ 612030 w 1306960"/>
                <a:gd name="csY17" fmla="*/ 1226736 h 1307365"/>
                <a:gd name="csX18" fmla="*/ 619623 w 1306960"/>
                <a:gd name="csY18" fmla="*/ 1224545 h 1307365"/>
                <a:gd name="csX19" fmla="*/ 645037 w 1306960"/>
                <a:gd name="csY19" fmla="*/ 1184067 h 1307365"/>
                <a:gd name="csX20" fmla="*/ 644934 w 1306960"/>
                <a:gd name="csY20" fmla="*/ 1183624 h 1307365"/>
                <a:gd name="csX21" fmla="*/ 578067 w 1306960"/>
                <a:gd name="csY21" fmla="*/ 906102 h 1307365"/>
                <a:gd name="csX22" fmla="*/ 606485 w 1306960"/>
                <a:gd name="csY22" fmla="*/ 859648 h 1307365"/>
                <a:gd name="csX23" fmla="*/ 649138 w 1306960"/>
                <a:gd name="csY23" fmla="*/ 878339 h 1307365"/>
                <a:gd name="csX24" fmla="*/ 836702 w 1306960"/>
                <a:gd name="csY24" fmla="*/ 1214622 h 1307365"/>
                <a:gd name="csX25" fmla="*/ 866787 w 1306960"/>
                <a:gd name="csY25" fmla="*/ 1230263 h 1307365"/>
                <a:gd name="csX26" fmla="*/ 880777 w 1306960"/>
                <a:gd name="csY26" fmla="*/ 1226128 h 1307365"/>
                <a:gd name="csX27" fmla="*/ 884947 w 1306960"/>
                <a:gd name="csY27" fmla="*/ 1223709 h 1307365"/>
                <a:gd name="csX28" fmla="*/ 898824 w 1306960"/>
                <a:gd name="csY28" fmla="*/ 1206536 h 1307365"/>
                <a:gd name="csX29" fmla="*/ 896830 w 1306960"/>
                <a:gd name="csY29" fmla="*/ 1181283 h 1307365"/>
                <a:gd name="csX30" fmla="*/ 734018 w 1306960"/>
                <a:gd name="csY30" fmla="*/ 887438 h 1307365"/>
                <a:gd name="csX31" fmla="*/ 749035 w 1306960"/>
                <a:gd name="csY31" fmla="*/ 835093 h 1307365"/>
                <a:gd name="csX32" fmla="*/ 795878 w 1306960"/>
                <a:gd name="csY32" fmla="*/ 842532 h 1307365"/>
                <a:gd name="csX33" fmla="*/ 1036542 w 1306960"/>
                <a:gd name="csY33" fmla="*/ 1100936 h 1307365"/>
                <a:gd name="csX34" fmla="*/ 1085537 w 1306960"/>
                <a:gd name="csY34" fmla="*/ 1101575 h 1307365"/>
                <a:gd name="csX35" fmla="*/ 1085537 w 1306960"/>
                <a:gd name="csY35" fmla="*/ 1056977 h 1307365"/>
                <a:gd name="csX36" fmla="*/ 828054 w 1306960"/>
                <a:gd name="csY36" fmla="*/ 781812 h 1307365"/>
                <a:gd name="csX37" fmla="*/ 829887 w 1306960"/>
                <a:gd name="csY37" fmla="*/ 727387 h 1307365"/>
                <a:gd name="csX38" fmla="*/ 877615 w 1306960"/>
                <a:gd name="csY38" fmla="*/ 723525 h 1307365"/>
                <a:gd name="csX39" fmla="*/ 1178445 w 1306960"/>
                <a:gd name="csY39" fmla="*/ 925298 h 1307365"/>
                <a:gd name="csX40" fmla="*/ 1195931 w 1306960"/>
                <a:gd name="csY40" fmla="*/ 929398 h 1307365"/>
                <a:gd name="csX41" fmla="*/ 1224041 w 1306960"/>
                <a:gd name="csY41" fmla="*/ 914666 h 1307365"/>
                <a:gd name="csX42" fmla="*/ 1217009 w 1306960"/>
                <a:gd name="csY42" fmla="*/ 868971 h 1307365"/>
                <a:gd name="csX43" fmla="*/ 856083 w 1306960"/>
                <a:gd name="csY43" fmla="*/ 628256 h 1307365"/>
                <a:gd name="csX44" fmla="*/ 847611 w 1306960"/>
                <a:gd name="csY44" fmla="*/ 620594 h 1307365"/>
                <a:gd name="csX45" fmla="*/ 765747 w 1306960"/>
                <a:gd name="csY45" fmla="*/ 494293 h 1307365"/>
                <a:gd name="csX46" fmla="*/ 781103 w 1306960"/>
                <a:gd name="csY46" fmla="*/ 442048 h 1307365"/>
                <a:gd name="csX47" fmla="*/ 799555 w 1306960"/>
                <a:gd name="csY47" fmla="*/ 437342 h 1307365"/>
                <a:gd name="csX48" fmla="*/ 811850 w 1306960"/>
                <a:gd name="csY48" fmla="*/ 438347 h 1307365"/>
                <a:gd name="csX49" fmla="*/ 1099708 w 1306960"/>
                <a:gd name="csY49" fmla="*/ 417215 h 1307365"/>
                <a:gd name="csX50" fmla="*/ 1111930 w 1306960"/>
                <a:gd name="csY50" fmla="*/ 401813 h 1307365"/>
                <a:gd name="csX51" fmla="*/ 1109184 w 1306960"/>
                <a:gd name="csY51" fmla="*/ 381270 h 1307365"/>
                <a:gd name="csX52" fmla="*/ 1093616 w 1306960"/>
                <a:gd name="csY52" fmla="*/ 368690 h 1307365"/>
                <a:gd name="csX53" fmla="*/ 1073046 w 1306960"/>
                <a:gd name="csY53" fmla="*/ 371447 h 1307365"/>
                <a:gd name="csX54" fmla="*/ 854080 w 1306960"/>
                <a:gd name="csY54" fmla="*/ 362590 h 1307365"/>
                <a:gd name="csX55" fmla="*/ 847988 w 1306960"/>
                <a:gd name="csY55" fmla="*/ 361266 h 1307365"/>
                <a:gd name="csX56" fmla="*/ 522753 w 1306960"/>
                <a:gd name="csY56" fmla="*/ 339633 h 1307365"/>
                <a:gd name="csX57" fmla="*/ 484774 w 1306960"/>
                <a:gd name="csY57" fmla="*/ 328720 h 1307365"/>
                <a:gd name="csX58" fmla="*/ 226436 w 1306960"/>
                <a:gd name="csY58" fmla="*/ 52630 h 1307365"/>
                <a:gd name="csX59" fmla="*/ 282686 w 1306960"/>
                <a:gd name="csY59" fmla="*/ 0 h 1307365"/>
                <a:gd name="csX60" fmla="*/ 525757 w 1306960"/>
                <a:gd name="csY60" fmla="*/ 259806 h 1307365"/>
                <a:gd name="csX61" fmla="*/ 865208 w 1306960"/>
                <a:gd name="csY61" fmla="*/ 286213 h 1307365"/>
                <a:gd name="csX62" fmla="*/ 870434 w 1306960"/>
                <a:gd name="csY62" fmla="*/ 287341 h 1307365"/>
                <a:gd name="csX63" fmla="*/ 1035926 w 1306960"/>
                <a:gd name="csY63" fmla="*/ 304007 h 1307365"/>
                <a:gd name="csX64" fmla="*/ 1114221 w 1306960"/>
                <a:gd name="csY64" fmla="*/ 294511 h 1307365"/>
                <a:gd name="csX65" fmla="*/ 1176489 w 1306960"/>
                <a:gd name="csY65" fmla="*/ 343907 h 1307365"/>
                <a:gd name="csX66" fmla="*/ 1186116 w 1306960"/>
                <a:gd name="csY66" fmla="*/ 422460 h 1307365"/>
                <a:gd name="csX67" fmla="*/ 1136743 w 1306960"/>
                <a:gd name="csY67" fmla="*/ 484740 h 1307365"/>
                <a:gd name="csX68" fmla="*/ 875116 w 1306960"/>
                <a:gd name="csY68" fmla="*/ 526823 h 1307365"/>
                <a:gd name="csX69" fmla="*/ 874727 w 1306960"/>
                <a:gd name="csY69" fmla="*/ 527205 h 1307365"/>
                <a:gd name="csX70" fmla="*/ 874770 w 1306960"/>
                <a:gd name="csY70" fmla="*/ 527385 h 1307365"/>
                <a:gd name="csX71" fmla="*/ 903676 w 1306960"/>
                <a:gd name="csY71" fmla="*/ 567432 h 1307365"/>
                <a:gd name="csX72" fmla="*/ 1259744 w 1306960"/>
                <a:gd name="csY72" fmla="*/ 804873 h 1307365"/>
                <a:gd name="csX73" fmla="*/ 1286890 w 1306960"/>
                <a:gd name="csY73" fmla="*/ 959183 h 1307365"/>
                <a:gd name="csX74" fmla="*/ 1195931 w 1306960"/>
                <a:gd name="csY74" fmla="*/ 1006392 h 1307365"/>
                <a:gd name="csX75" fmla="*/ 1135630 w 1306960"/>
                <a:gd name="csY75" fmla="*/ 989303 h 1307365"/>
                <a:gd name="csX76" fmla="*/ 1116928 w 1306960"/>
                <a:gd name="csY76" fmla="*/ 976757 h 1307365"/>
                <a:gd name="csX77" fmla="*/ 1116462 w 1306960"/>
                <a:gd name="csY77" fmla="*/ 977323 h 1307365"/>
                <a:gd name="csX78" fmla="*/ 1142646 w 1306960"/>
                <a:gd name="csY78" fmla="*/ 1005302 h 1307365"/>
                <a:gd name="csX79" fmla="*/ 1138210 w 1306960"/>
                <a:gd name="csY79" fmla="*/ 1157933 h 1307365"/>
                <a:gd name="csX80" fmla="*/ 1134113 w 1306960"/>
                <a:gd name="csY80" fmla="*/ 1161499 h 1307365"/>
                <a:gd name="csX81" fmla="*/ 1061459 w 1306960"/>
                <a:gd name="csY81" fmla="*/ 1186913 h 1307365"/>
                <a:gd name="csX82" fmla="*/ 981101 w 1306960"/>
                <a:gd name="csY82" fmla="*/ 1154379 h 1307365"/>
                <a:gd name="csX83" fmla="*/ 955687 w 1306960"/>
                <a:gd name="csY83" fmla="*/ 1127066 h 1307365"/>
                <a:gd name="csX84" fmla="*/ 955094 w 1306960"/>
                <a:gd name="csY84" fmla="*/ 1127494 h 1307365"/>
                <a:gd name="csX85" fmla="*/ 964193 w 1306960"/>
                <a:gd name="csY85" fmla="*/ 1143905 h 1307365"/>
                <a:gd name="csX86" fmla="*/ 972391 w 1306960"/>
                <a:gd name="csY86" fmla="*/ 1229274 h 1307365"/>
                <a:gd name="csX87" fmla="*/ 921474 w 1306960"/>
                <a:gd name="csY87" fmla="*/ 1291519 h 1307365"/>
                <a:gd name="csX88" fmla="*/ 866787 w 1306960"/>
                <a:gd name="csY88" fmla="*/ 1307276 h 1307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</a:cxnLst>
              <a:rect l="l" t="t" r="r" b="b"/>
              <a:pathLst>
                <a:path w="1306960" h="1307365">
                  <a:moveTo>
                    <a:pt x="866787" y="1307276"/>
                  </a:moveTo>
                  <a:cubicBezTo>
                    <a:pt x="826641" y="1308924"/>
                    <a:pt x="789016" y="1287707"/>
                    <a:pt x="769655" y="1252497"/>
                  </a:cubicBezTo>
                  <a:lnTo>
                    <a:pt x="719736" y="1163024"/>
                  </a:lnTo>
                  <a:cubicBezTo>
                    <a:pt x="719104" y="1161891"/>
                    <a:pt x="718796" y="1162003"/>
                    <a:pt x="719050" y="1163274"/>
                  </a:cubicBezTo>
                  <a:lnTo>
                    <a:pt x="720244" y="1167744"/>
                  </a:lnTo>
                  <a:cubicBezTo>
                    <a:pt x="732585" y="1224564"/>
                    <a:pt x="699042" y="1281288"/>
                    <a:pt x="643309" y="1297853"/>
                  </a:cubicBezTo>
                  <a:cubicBezTo>
                    <a:pt x="633463" y="1302216"/>
                    <a:pt x="622742" y="1304238"/>
                    <a:pt x="611984" y="1303756"/>
                  </a:cubicBezTo>
                  <a:cubicBezTo>
                    <a:pt x="561760" y="1304241"/>
                    <a:pt x="518044" y="1269524"/>
                    <a:pt x="507143" y="1220494"/>
                  </a:cubicBezTo>
                  <a:lnTo>
                    <a:pt x="435594" y="934181"/>
                  </a:lnTo>
                  <a:cubicBezTo>
                    <a:pt x="395059" y="891624"/>
                    <a:pt x="214953" y="691619"/>
                    <a:pt x="256452" y="538213"/>
                  </a:cubicBezTo>
                  <a:lnTo>
                    <a:pt x="0" y="265050"/>
                  </a:lnTo>
                  <a:lnTo>
                    <a:pt x="56181" y="212350"/>
                  </a:lnTo>
                  <a:lnTo>
                    <a:pt x="328659" y="502603"/>
                  </a:lnTo>
                  <a:cubicBezTo>
                    <a:pt x="339352" y="514005"/>
                    <a:pt x="342093" y="530743"/>
                    <a:pt x="335590" y="544960"/>
                  </a:cubicBezTo>
                  <a:cubicBezTo>
                    <a:pt x="294388" y="635203"/>
                    <a:pt x="413164" y="803009"/>
                    <a:pt x="497701" y="887581"/>
                  </a:cubicBezTo>
                  <a:cubicBezTo>
                    <a:pt x="502630" y="892517"/>
                    <a:pt x="506126" y="898701"/>
                    <a:pt x="507817" y="905471"/>
                  </a:cubicBezTo>
                  <a:lnTo>
                    <a:pt x="582134" y="1202812"/>
                  </a:lnTo>
                  <a:cubicBezTo>
                    <a:pt x="585095" y="1216909"/>
                    <a:pt x="597625" y="1226940"/>
                    <a:pt x="612030" y="1226736"/>
                  </a:cubicBezTo>
                  <a:cubicBezTo>
                    <a:pt x="614487" y="1225766"/>
                    <a:pt x="617028" y="1225034"/>
                    <a:pt x="619623" y="1224545"/>
                  </a:cubicBezTo>
                  <a:cubicBezTo>
                    <a:pt x="637818" y="1220386"/>
                    <a:pt x="649196" y="1202261"/>
                    <a:pt x="645037" y="1184067"/>
                  </a:cubicBezTo>
                  <a:cubicBezTo>
                    <a:pt x="645003" y="1183917"/>
                    <a:pt x="644968" y="1183771"/>
                    <a:pt x="644934" y="1183624"/>
                  </a:cubicBezTo>
                  <a:lnTo>
                    <a:pt x="578067" y="906102"/>
                  </a:lnTo>
                  <a:cubicBezTo>
                    <a:pt x="573089" y="885428"/>
                    <a:pt x="585811" y="864631"/>
                    <a:pt x="606485" y="859648"/>
                  </a:cubicBezTo>
                  <a:cubicBezTo>
                    <a:pt x="623285" y="855601"/>
                    <a:pt x="640725" y="863245"/>
                    <a:pt x="649138" y="878339"/>
                  </a:cubicBezTo>
                  <a:lnTo>
                    <a:pt x="836702" y="1214622"/>
                  </a:lnTo>
                  <a:cubicBezTo>
                    <a:pt x="842359" y="1225727"/>
                    <a:pt x="854446" y="1232015"/>
                    <a:pt x="866787" y="1230263"/>
                  </a:cubicBezTo>
                  <a:cubicBezTo>
                    <a:pt x="871720" y="1230051"/>
                    <a:pt x="876522" y="1228634"/>
                    <a:pt x="880777" y="1226128"/>
                  </a:cubicBezTo>
                  <a:cubicBezTo>
                    <a:pt x="882117" y="1225238"/>
                    <a:pt x="883511" y="1224433"/>
                    <a:pt x="884947" y="1223709"/>
                  </a:cubicBezTo>
                  <a:cubicBezTo>
                    <a:pt x="891735" y="1220132"/>
                    <a:pt x="896753" y="1213925"/>
                    <a:pt x="898824" y="1206536"/>
                  </a:cubicBezTo>
                  <a:cubicBezTo>
                    <a:pt x="901543" y="1198187"/>
                    <a:pt x="900827" y="1189100"/>
                    <a:pt x="896830" y="1181283"/>
                  </a:cubicBezTo>
                  <a:lnTo>
                    <a:pt x="734018" y="887438"/>
                  </a:lnTo>
                  <a:cubicBezTo>
                    <a:pt x="723710" y="868836"/>
                    <a:pt x="730433" y="845401"/>
                    <a:pt x="749035" y="835093"/>
                  </a:cubicBezTo>
                  <a:cubicBezTo>
                    <a:pt x="764503" y="826521"/>
                    <a:pt x="783826" y="829590"/>
                    <a:pt x="795878" y="842532"/>
                  </a:cubicBezTo>
                  <a:lnTo>
                    <a:pt x="1036542" y="1100936"/>
                  </a:lnTo>
                  <a:cubicBezTo>
                    <a:pt x="1050608" y="1112865"/>
                    <a:pt x="1071163" y="1113135"/>
                    <a:pt x="1085537" y="1101575"/>
                  </a:cubicBezTo>
                  <a:cubicBezTo>
                    <a:pt x="1097009" y="1088922"/>
                    <a:pt x="1097009" y="1069630"/>
                    <a:pt x="1085537" y="1056977"/>
                  </a:cubicBezTo>
                  <a:lnTo>
                    <a:pt x="828054" y="781812"/>
                  </a:lnTo>
                  <a:cubicBezTo>
                    <a:pt x="813529" y="766278"/>
                    <a:pt x="814349" y="741911"/>
                    <a:pt x="829887" y="727387"/>
                  </a:cubicBezTo>
                  <a:cubicBezTo>
                    <a:pt x="842964" y="715161"/>
                    <a:pt x="862740" y="713559"/>
                    <a:pt x="877615" y="723525"/>
                  </a:cubicBezTo>
                  <a:lnTo>
                    <a:pt x="1178445" y="925298"/>
                  </a:lnTo>
                  <a:cubicBezTo>
                    <a:pt x="1183802" y="928209"/>
                    <a:pt x="1189839" y="929622"/>
                    <a:pt x="1195931" y="929398"/>
                  </a:cubicBezTo>
                  <a:cubicBezTo>
                    <a:pt x="1207094" y="929171"/>
                    <a:pt x="1217502" y="923715"/>
                    <a:pt x="1224041" y="914666"/>
                  </a:cubicBezTo>
                  <a:cubicBezTo>
                    <a:pt x="1233960" y="899930"/>
                    <a:pt x="1230902" y="880045"/>
                    <a:pt x="1217009" y="868971"/>
                  </a:cubicBezTo>
                  <a:lnTo>
                    <a:pt x="856083" y="628256"/>
                  </a:lnTo>
                  <a:cubicBezTo>
                    <a:pt x="852898" y="626135"/>
                    <a:pt x="850041" y="623551"/>
                    <a:pt x="847611" y="620594"/>
                  </a:cubicBezTo>
                  <a:cubicBezTo>
                    <a:pt x="816467" y="581121"/>
                    <a:pt x="789059" y="538841"/>
                    <a:pt x="765747" y="494293"/>
                  </a:cubicBezTo>
                  <a:cubicBezTo>
                    <a:pt x="755562" y="475625"/>
                    <a:pt x="762435" y="452233"/>
                    <a:pt x="781103" y="442048"/>
                  </a:cubicBezTo>
                  <a:cubicBezTo>
                    <a:pt x="786764" y="438960"/>
                    <a:pt x="793109" y="437342"/>
                    <a:pt x="799555" y="437342"/>
                  </a:cubicBezTo>
                  <a:cubicBezTo>
                    <a:pt x="803676" y="437342"/>
                    <a:pt x="807788" y="437677"/>
                    <a:pt x="811850" y="438347"/>
                  </a:cubicBezTo>
                  <a:cubicBezTo>
                    <a:pt x="907392" y="464466"/>
                    <a:pt x="1009002" y="457004"/>
                    <a:pt x="1099708" y="417215"/>
                  </a:cubicBezTo>
                  <a:cubicBezTo>
                    <a:pt x="1105711" y="413961"/>
                    <a:pt x="1110128" y="408397"/>
                    <a:pt x="1111930" y="401813"/>
                  </a:cubicBezTo>
                  <a:cubicBezTo>
                    <a:pt x="1113778" y="394874"/>
                    <a:pt x="1112788" y="387481"/>
                    <a:pt x="1109184" y="381270"/>
                  </a:cubicBezTo>
                  <a:cubicBezTo>
                    <a:pt x="1105942" y="375116"/>
                    <a:pt x="1100312" y="370569"/>
                    <a:pt x="1093616" y="368690"/>
                  </a:cubicBezTo>
                  <a:cubicBezTo>
                    <a:pt x="1086662" y="366880"/>
                    <a:pt x="1079276" y="367869"/>
                    <a:pt x="1073046" y="371447"/>
                  </a:cubicBezTo>
                  <a:cubicBezTo>
                    <a:pt x="1022318" y="399140"/>
                    <a:pt x="944366" y="382228"/>
                    <a:pt x="854080" y="362590"/>
                  </a:cubicBezTo>
                  <a:lnTo>
                    <a:pt x="847988" y="361266"/>
                  </a:lnTo>
                  <a:cubicBezTo>
                    <a:pt x="752701" y="338262"/>
                    <a:pt x="635076" y="309841"/>
                    <a:pt x="522753" y="339633"/>
                  </a:cubicBezTo>
                  <a:cubicBezTo>
                    <a:pt x="509049" y="343245"/>
                    <a:pt x="494470" y="339055"/>
                    <a:pt x="484774" y="328720"/>
                  </a:cubicBezTo>
                  <a:lnTo>
                    <a:pt x="226436" y="52630"/>
                  </a:lnTo>
                  <a:lnTo>
                    <a:pt x="282686" y="0"/>
                  </a:lnTo>
                  <a:lnTo>
                    <a:pt x="525757" y="259806"/>
                  </a:lnTo>
                  <a:cubicBezTo>
                    <a:pt x="648977" y="234006"/>
                    <a:pt x="768227" y="262805"/>
                    <a:pt x="865208" y="286213"/>
                  </a:cubicBezTo>
                  <a:lnTo>
                    <a:pt x="870434" y="287341"/>
                  </a:lnTo>
                  <a:cubicBezTo>
                    <a:pt x="932895" y="300942"/>
                    <a:pt x="1010547" y="317873"/>
                    <a:pt x="1035926" y="304007"/>
                  </a:cubicBezTo>
                  <a:cubicBezTo>
                    <a:pt x="1059750" y="290641"/>
                    <a:pt x="1087890" y="287230"/>
                    <a:pt x="1114221" y="294511"/>
                  </a:cubicBezTo>
                  <a:cubicBezTo>
                    <a:pt x="1140794" y="301893"/>
                    <a:pt x="1163255" y="319710"/>
                    <a:pt x="1176489" y="343907"/>
                  </a:cubicBezTo>
                  <a:cubicBezTo>
                    <a:pt x="1189974" y="367781"/>
                    <a:pt x="1193440" y="396033"/>
                    <a:pt x="1186116" y="422460"/>
                  </a:cubicBezTo>
                  <a:cubicBezTo>
                    <a:pt x="1178750" y="449041"/>
                    <a:pt x="1160940" y="471505"/>
                    <a:pt x="1136743" y="484740"/>
                  </a:cubicBezTo>
                  <a:cubicBezTo>
                    <a:pt x="1055495" y="523951"/>
                    <a:pt x="964562" y="538579"/>
                    <a:pt x="875116" y="526823"/>
                  </a:cubicBezTo>
                  <a:cubicBezTo>
                    <a:pt x="874904" y="526819"/>
                    <a:pt x="874727" y="526993"/>
                    <a:pt x="874727" y="527205"/>
                  </a:cubicBezTo>
                  <a:cubicBezTo>
                    <a:pt x="874727" y="527266"/>
                    <a:pt x="874739" y="527328"/>
                    <a:pt x="874770" y="527385"/>
                  </a:cubicBezTo>
                  <a:cubicBezTo>
                    <a:pt x="883711" y="540951"/>
                    <a:pt x="893310" y="554448"/>
                    <a:pt x="903676" y="567432"/>
                  </a:cubicBezTo>
                  <a:lnTo>
                    <a:pt x="1259744" y="804873"/>
                  </a:lnTo>
                  <a:cubicBezTo>
                    <a:pt x="1309852" y="839991"/>
                    <a:pt x="1322004" y="909075"/>
                    <a:pt x="1286890" y="959183"/>
                  </a:cubicBezTo>
                  <a:cubicBezTo>
                    <a:pt x="1266109" y="988841"/>
                    <a:pt x="1232142" y="1006469"/>
                    <a:pt x="1195931" y="1006392"/>
                  </a:cubicBezTo>
                  <a:cubicBezTo>
                    <a:pt x="1174595" y="1006684"/>
                    <a:pt x="1153640" y="1000747"/>
                    <a:pt x="1135630" y="989303"/>
                  </a:cubicBezTo>
                  <a:cubicBezTo>
                    <a:pt x="1135630" y="989303"/>
                    <a:pt x="1127117" y="983638"/>
                    <a:pt x="1116928" y="976757"/>
                  </a:cubicBezTo>
                  <a:cubicBezTo>
                    <a:pt x="1115430" y="975745"/>
                    <a:pt x="1115230" y="975987"/>
                    <a:pt x="1116462" y="977323"/>
                  </a:cubicBezTo>
                  <a:lnTo>
                    <a:pt x="1142646" y="1005302"/>
                  </a:lnTo>
                  <a:cubicBezTo>
                    <a:pt x="1182319" y="1049145"/>
                    <a:pt x="1180363" y="1116469"/>
                    <a:pt x="1138210" y="1157933"/>
                  </a:cubicBezTo>
                  <a:cubicBezTo>
                    <a:pt x="1136936" y="1159223"/>
                    <a:pt x="1135565" y="1160413"/>
                    <a:pt x="1134113" y="1161499"/>
                  </a:cubicBezTo>
                  <a:cubicBezTo>
                    <a:pt x="1113258" y="1177560"/>
                    <a:pt x="1087779" y="1186470"/>
                    <a:pt x="1061459" y="1186913"/>
                  </a:cubicBezTo>
                  <a:cubicBezTo>
                    <a:pt x="1031371" y="1187406"/>
                    <a:pt x="1002372" y="1175665"/>
                    <a:pt x="981101" y="1154379"/>
                  </a:cubicBezTo>
                  <a:lnTo>
                    <a:pt x="955687" y="1127066"/>
                  </a:lnTo>
                  <a:cubicBezTo>
                    <a:pt x="954555" y="1125846"/>
                    <a:pt x="954285" y="1126038"/>
                    <a:pt x="955094" y="1127494"/>
                  </a:cubicBezTo>
                  <a:lnTo>
                    <a:pt x="964193" y="1143905"/>
                  </a:lnTo>
                  <a:cubicBezTo>
                    <a:pt x="978375" y="1170078"/>
                    <a:pt x="981336" y="1200883"/>
                    <a:pt x="972391" y="1229274"/>
                  </a:cubicBezTo>
                  <a:cubicBezTo>
                    <a:pt x="964431" y="1256001"/>
                    <a:pt x="946095" y="1278423"/>
                    <a:pt x="921474" y="1291519"/>
                  </a:cubicBezTo>
                  <a:cubicBezTo>
                    <a:pt x="905009" y="1301631"/>
                    <a:pt x="886106" y="1307079"/>
                    <a:pt x="866787" y="1307276"/>
                  </a:cubicBezTo>
                  <a:close/>
                </a:path>
              </a:pathLst>
            </a:custGeom>
            <a:solidFill>
              <a:srgbClr val="00B0F0"/>
            </a:solidFill>
            <a:ln w="38497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Congratulations, Mini Scrubs!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5480137" cy="4014429"/>
          </a:xfrm>
        </p:spPr>
        <p:txBody>
          <a:bodyPr/>
          <a:lstStyle/>
          <a:p>
            <a:r>
              <a:rPr dirty="0"/>
              <a:t>You've completed your NHS learning journey!</a:t>
            </a:r>
          </a:p>
          <a:p>
            <a:r>
              <a:rPr dirty="0"/>
              <a:t>Receive your 'My NHS Mini Scrubs Certificate'!</a:t>
            </a:r>
          </a:p>
          <a:p>
            <a:r>
              <a:rPr dirty="0"/>
              <a:t>Optional: Let’s take a photo with our certificates!</a:t>
            </a:r>
          </a:p>
        </p:txBody>
      </p:sp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CD1F60B6-F4E9-FB11-5237-0895791C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7337" y="1469412"/>
            <a:ext cx="1659699" cy="1659699"/>
          </a:xfrm>
          <a:prstGeom prst="rect">
            <a:avLst/>
          </a:prstGeo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D575CF17-8F61-8D63-3D86-02A7A599C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336" y="2599150"/>
            <a:ext cx="1659699" cy="1659699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E988DFF3-CC07-E102-AD7F-F11541D5B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5208" y="3728890"/>
            <a:ext cx="1659699" cy="16596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7218113d3b95fbbb5907a0c8e07f89d5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887e6373fbdc5db697ba8d510880e9c4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972CC4-48AA-467E-9AB2-9E8676BEE0ED}">
  <ds:schemaRefs>
    <ds:schemaRef ds:uri="http://purl.org/dc/terms/"/>
    <ds:schemaRef ds:uri="http://www.w3.org/XML/1998/namespace"/>
    <ds:schemaRef ds:uri="95c8f19c-67eb-42e4-b09e-68284a1fc300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7317043-972e-4965-90d2-964e677ed748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8703E3-A09F-4D17-BA4C-E665DF0890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2CD84-0527-46DE-901C-70D44744CF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8f19c-67eb-42e4-b09e-68284a1fc300"/>
    <ds:schemaRef ds:uri="c7317043-972e-4965-90d2-964e677ed7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268</Words>
  <Application>Microsoft Macintosh PowerPoint</Application>
  <PresentationFormat>On-screen Show (4:3)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Office Theme</vt:lpstr>
      <vt:lpstr>PowerPoint Presentation</vt:lpstr>
      <vt:lpstr>Learning objective</vt:lpstr>
      <vt:lpstr>Success criteria</vt:lpstr>
      <vt:lpstr>Let’s review!</vt:lpstr>
      <vt:lpstr>Mini Scrubs quiz time!</vt:lpstr>
      <vt:lpstr>Choose your NHS job!</vt:lpstr>
      <vt:lpstr>Label or explain</vt:lpstr>
      <vt:lpstr>Let’s reflect together</vt:lpstr>
      <vt:lpstr>Congratulations, Mini Scrubs!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BARLOW, Michael (NHS NORTH EAST AND NORTH CUMBRIA ICB - 00P)</cp:lastModifiedBy>
  <cp:revision>5</cp:revision>
  <dcterms:created xsi:type="dcterms:W3CDTF">2013-01-27T09:14:16Z</dcterms:created>
  <dcterms:modified xsi:type="dcterms:W3CDTF">2026-02-24T15:55:00Z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</Properties>
</file>