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6" r:id="rId5"/>
    <p:sldId id="258" r:id="rId6"/>
    <p:sldId id="259" r:id="rId7"/>
    <p:sldId id="261" r:id="rId8"/>
    <p:sldId id="260" r:id="rId9"/>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018"/>
    <a:srgbClr val="393B3A"/>
    <a:srgbClr val="F5E62E"/>
    <a:srgbClr val="F6E82E"/>
    <a:srgbClr val="FFFF99"/>
    <a:srgbClr val="FFFF66"/>
    <a:srgbClr val="FFE8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80465" autoAdjust="0"/>
  </p:normalViewPr>
  <p:slideViewPr>
    <p:cSldViewPr snapToGrid="0">
      <p:cViewPr varScale="1">
        <p:scale>
          <a:sx n="66" d="100"/>
          <a:sy n="66" d="100"/>
        </p:scale>
        <p:origin x="1325" y="43"/>
      </p:cViewPr>
      <p:guideLst/>
    </p:cSldViewPr>
  </p:slideViewPr>
  <p:outlineViewPr>
    <p:cViewPr>
      <p:scale>
        <a:sx n="33" d="100"/>
        <a:sy n="33" d="100"/>
      </p:scale>
      <p:origin x="0" y="-446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81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B011BE44-370F-4505-B24D-7A922CCE5850}" type="datetimeFigureOut">
              <a:rPr lang="en-GB" smtClean="0"/>
              <a:t>11/10/2023</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CD45C281-32FC-4553-AE71-B767593C436C}" type="slidenum">
              <a:rPr lang="en-GB" smtClean="0"/>
              <a:t>‹#›</a:t>
            </a:fld>
            <a:endParaRPr lang="en-GB"/>
          </a:p>
        </p:txBody>
      </p:sp>
    </p:spTree>
    <p:extLst>
      <p:ext uri="{BB962C8B-B14F-4D97-AF65-F5344CB8AC3E}">
        <p14:creationId xmlns:p14="http://schemas.microsoft.com/office/powerpoint/2010/main" val="1127588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B3F40B-9CFF-1F43-BADB-2D3A7F07D5FB}"/>
              </a:ext>
            </a:extLst>
          </p:cNvPr>
          <p:cNvSpPr/>
          <p:nvPr userDrawn="1"/>
        </p:nvSpPr>
        <p:spPr>
          <a:xfrm>
            <a:off x="-82296" y="-15902"/>
            <a:ext cx="12274296" cy="6873902"/>
          </a:xfrm>
          <a:prstGeom prst="rect">
            <a:avLst/>
          </a:prstGeom>
          <a:solidFill>
            <a:srgbClr val="F6E8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073B6E17-2048-084E-9524-D1D8CC5ABFAF}"/>
              </a:ext>
            </a:extLst>
          </p:cNvPr>
          <p:cNvPicPr>
            <a:picLocks noChangeAspect="1"/>
          </p:cNvPicPr>
          <p:nvPr userDrawn="1"/>
        </p:nvPicPr>
        <p:blipFill>
          <a:blip r:embed="rId2"/>
          <a:stretch>
            <a:fillRect/>
          </a:stretch>
        </p:blipFill>
        <p:spPr>
          <a:xfrm>
            <a:off x="1126008" y="1183448"/>
            <a:ext cx="2984673" cy="2110164"/>
          </a:xfrm>
          <a:prstGeom prst="rect">
            <a:avLst/>
          </a:prstGeom>
        </p:spPr>
      </p:pic>
      <p:sp>
        <p:nvSpPr>
          <p:cNvPr id="11" name="Content Placeholder 10">
            <a:extLst>
              <a:ext uri="{FF2B5EF4-FFF2-40B4-BE49-F238E27FC236}">
                <a16:creationId xmlns:a16="http://schemas.microsoft.com/office/drawing/2014/main" id="{05DE9693-2153-B745-A578-062996FAAA02}"/>
              </a:ext>
            </a:extLst>
          </p:cNvPr>
          <p:cNvSpPr>
            <a:spLocks noGrp="1"/>
          </p:cNvSpPr>
          <p:nvPr>
            <p:ph sz="quarter" idx="10" hasCustomPrompt="1"/>
          </p:nvPr>
        </p:nvSpPr>
        <p:spPr>
          <a:xfrm>
            <a:off x="1126008" y="3828644"/>
            <a:ext cx="5907087" cy="921424"/>
          </a:xfrm>
          <a:prstGeom prst="rect">
            <a:avLst/>
          </a:prstGeom>
        </p:spPr>
        <p:txBody>
          <a:bodyPr/>
          <a:lstStyle>
            <a:lvl1pPr marL="0" indent="0">
              <a:buNone/>
              <a:defRPr b="1" i="0">
                <a:solidFill>
                  <a:srgbClr val="393B3A"/>
                </a:solidFill>
                <a:latin typeface="Arial Narrow" panose="020B0604020202020204" pitchFamily="34" charset="0"/>
                <a:cs typeface="Arial Narrow" panose="020B0604020202020204" pitchFamily="34" charset="0"/>
              </a:defRPr>
            </a:lvl1pPr>
          </a:lstStyle>
          <a:p>
            <a:pPr lvl="0"/>
            <a:r>
              <a:rPr lang="en-US" dirty="0"/>
              <a:t>PRESENTATION TITLE</a:t>
            </a:r>
          </a:p>
        </p:txBody>
      </p:sp>
      <p:sp>
        <p:nvSpPr>
          <p:cNvPr id="12" name="Rectangle 11">
            <a:extLst>
              <a:ext uri="{FF2B5EF4-FFF2-40B4-BE49-F238E27FC236}">
                <a16:creationId xmlns:a16="http://schemas.microsoft.com/office/drawing/2014/main" id="{A8BB5AE2-5F9A-944C-B091-DDFA5E74C5D6}"/>
              </a:ext>
            </a:extLst>
          </p:cNvPr>
          <p:cNvSpPr/>
          <p:nvPr userDrawn="1"/>
        </p:nvSpPr>
        <p:spPr>
          <a:xfrm>
            <a:off x="-82296" y="5756544"/>
            <a:ext cx="8851692" cy="426445"/>
          </a:xfrm>
          <a:prstGeom prst="rect">
            <a:avLst/>
          </a:prstGeom>
          <a:solidFill>
            <a:srgbClr val="393B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3079F0-0B11-9045-A55D-1C1EC69AD540}"/>
              </a:ext>
            </a:extLst>
          </p:cNvPr>
          <p:cNvSpPr/>
          <p:nvPr userDrawn="1"/>
        </p:nvSpPr>
        <p:spPr>
          <a:xfrm rot="16200000">
            <a:off x="6056404" y="3469996"/>
            <a:ext cx="4999541" cy="426445"/>
          </a:xfrm>
          <a:prstGeom prst="rect">
            <a:avLst/>
          </a:prstGeom>
          <a:solidFill>
            <a:srgbClr val="393B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le 13">
            <a:extLst>
              <a:ext uri="{FF2B5EF4-FFF2-40B4-BE49-F238E27FC236}">
                <a16:creationId xmlns:a16="http://schemas.microsoft.com/office/drawing/2014/main" id="{34AED5B9-F9E3-C942-8605-771D4DC52BCC}"/>
              </a:ext>
            </a:extLst>
          </p:cNvPr>
          <p:cNvSpPr/>
          <p:nvPr userDrawn="1"/>
        </p:nvSpPr>
        <p:spPr>
          <a:xfrm>
            <a:off x="8342951" y="1183448"/>
            <a:ext cx="3849049" cy="426445"/>
          </a:xfrm>
          <a:prstGeom prst="rect">
            <a:avLst/>
          </a:prstGeom>
          <a:solidFill>
            <a:srgbClr val="393B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0">
            <a:extLst>
              <a:ext uri="{FF2B5EF4-FFF2-40B4-BE49-F238E27FC236}">
                <a16:creationId xmlns:a16="http://schemas.microsoft.com/office/drawing/2014/main" id="{19602EBE-4157-2548-8C31-424B3AFCE4D1}"/>
              </a:ext>
            </a:extLst>
          </p:cNvPr>
          <p:cNvSpPr>
            <a:spLocks noGrp="1"/>
          </p:cNvSpPr>
          <p:nvPr>
            <p:ph sz="quarter" idx="11" hasCustomPrompt="1"/>
          </p:nvPr>
        </p:nvSpPr>
        <p:spPr>
          <a:xfrm>
            <a:off x="1126008" y="4960848"/>
            <a:ext cx="5907087" cy="260663"/>
          </a:xfrm>
          <a:prstGeom prst="rect">
            <a:avLst/>
          </a:prstGeom>
        </p:spPr>
        <p:txBody>
          <a:bodyPr/>
          <a:lstStyle>
            <a:lvl1pPr marL="0" indent="0">
              <a:buNone/>
              <a:defRPr sz="1400" b="0" i="0">
                <a:solidFill>
                  <a:srgbClr val="393B3A"/>
                </a:solidFill>
                <a:latin typeface="Arial" panose="020B0604020202020204" pitchFamily="34" charset="0"/>
                <a:cs typeface="Arial" panose="020B0604020202020204" pitchFamily="34" charset="0"/>
              </a:defRPr>
            </a:lvl1pPr>
          </a:lstStyle>
          <a:p>
            <a:pPr lvl="0"/>
            <a:r>
              <a:rPr lang="en-US" dirty="0"/>
              <a:t>Presentation sub-title</a:t>
            </a:r>
          </a:p>
        </p:txBody>
      </p:sp>
      <p:sp>
        <p:nvSpPr>
          <p:cNvPr id="16" name="Content Placeholder 10">
            <a:extLst>
              <a:ext uri="{FF2B5EF4-FFF2-40B4-BE49-F238E27FC236}">
                <a16:creationId xmlns:a16="http://schemas.microsoft.com/office/drawing/2014/main" id="{12A4D279-5D42-E348-A45A-0417A5044BED}"/>
              </a:ext>
            </a:extLst>
          </p:cNvPr>
          <p:cNvSpPr>
            <a:spLocks noGrp="1"/>
          </p:cNvSpPr>
          <p:nvPr>
            <p:ph sz="quarter" idx="12" hasCustomPrompt="1"/>
          </p:nvPr>
        </p:nvSpPr>
        <p:spPr>
          <a:xfrm>
            <a:off x="9259330" y="5839434"/>
            <a:ext cx="1933873" cy="260663"/>
          </a:xfrm>
          <a:prstGeom prst="rect">
            <a:avLst/>
          </a:prstGeom>
        </p:spPr>
        <p:txBody>
          <a:bodyPr/>
          <a:lstStyle>
            <a:lvl1pPr marL="0" indent="0" algn="r">
              <a:buNone/>
              <a:defRPr sz="1400" b="1" i="0">
                <a:solidFill>
                  <a:srgbClr val="393B3A"/>
                </a:solidFill>
                <a:latin typeface="Arial Narrow" panose="020B0604020202020204" pitchFamily="34" charset="0"/>
                <a:cs typeface="Arial Narrow" panose="020B0604020202020204" pitchFamily="34" charset="0"/>
              </a:defRPr>
            </a:lvl1pPr>
          </a:lstStyle>
          <a:p>
            <a:pPr lvl="0"/>
            <a:r>
              <a:rPr lang="en-US" dirty="0"/>
              <a:t>DATE: 00/00/00</a:t>
            </a:r>
          </a:p>
        </p:txBody>
      </p:sp>
    </p:spTree>
    <p:extLst>
      <p:ext uri="{BB962C8B-B14F-4D97-AF65-F5344CB8AC3E}">
        <p14:creationId xmlns:p14="http://schemas.microsoft.com/office/powerpoint/2010/main" val="359304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B7AF2CF-898F-B546-8FB0-478B1DEA7288}"/>
              </a:ext>
            </a:extLst>
          </p:cNvPr>
          <p:cNvSpPr/>
          <p:nvPr userDrawn="1"/>
        </p:nvSpPr>
        <p:spPr>
          <a:xfrm>
            <a:off x="-70237" y="-73550"/>
            <a:ext cx="12332473" cy="7005099"/>
          </a:xfrm>
          <a:prstGeom prst="rect">
            <a:avLst/>
          </a:prstGeom>
          <a:solidFill>
            <a:srgbClr val="393B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05E8FF98-8AE2-184B-B097-1FAC2FE8148A}"/>
              </a:ext>
            </a:extLst>
          </p:cNvPr>
          <p:cNvPicPr>
            <a:picLocks noChangeAspect="1"/>
          </p:cNvPicPr>
          <p:nvPr userDrawn="1"/>
        </p:nvPicPr>
        <p:blipFill>
          <a:blip r:embed="rId2"/>
          <a:stretch>
            <a:fillRect/>
          </a:stretch>
        </p:blipFill>
        <p:spPr>
          <a:xfrm>
            <a:off x="9114844" y="6166237"/>
            <a:ext cx="2305879" cy="265176"/>
          </a:xfrm>
          <a:prstGeom prst="rect">
            <a:avLst/>
          </a:prstGeom>
        </p:spPr>
      </p:pic>
      <p:sp>
        <p:nvSpPr>
          <p:cNvPr id="20" name="Content Placeholder 10">
            <a:extLst>
              <a:ext uri="{FF2B5EF4-FFF2-40B4-BE49-F238E27FC236}">
                <a16:creationId xmlns:a16="http://schemas.microsoft.com/office/drawing/2014/main" id="{54640AEC-DB33-1741-A8DD-B5F2BA0FD9A8}"/>
              </a:ext>
            </a:extLst>
          </p:cNvPr>
          <p:cNvSpPr>
            <a:spLocks noGrp="1"/>
          </p:cNvSpPr>
          <p:nvPr>
            <p:ph sz="quarter" idx="13" hasCustomPrompt="1"/>
          </p:nvPr>
        </p:nvSpPr>
        <p:spPr>
          <a:xfrm>
            <a:off x="763325" y="668009"/>
            <a:ext cx="5907087" cy="921424"/>
          </a:xfrm>
          <a:prstGeom prst="rect">
            <a:avLst/>
          </a:prstGeom>
        </p:spPr>
        <p:txBody>
          <a:bodyPr/>
          <a:lstStyle>
            <a:lvl1pPr marL="0" indent="0">
              <a:buNone/>
              <a:defRPr b="1" i="0">
                <a:solidFill>
                  <a:schemeClr val="bg1"/>
                </a:solidFill>
                <a:latin typeface="Arial Narrow" panose="020B0604020202020204" pitchFamily="34" charset="0"/>
                <a:cs typeface="Arial Narrow" panose="020B0604020202020204" pitchFamily="34" charset="0"/>
              </a:defRPr>
            </a:lvl1pPr>
          </a:lstStyle>
          <a:p>
            <a:pPr lvl="0"/>
            <a:r>
              <a:rPr lang="en-US" dirty="0"/>
              <a:t>CONTENTS</a:t>
            </a:r>
          </a:p>
        </p:txBody>
      </p:sp>
      <p:sp>
        <p:nvSpPr>
          <p:cNvPr id="21" name="Content Placeholder 10">
            <a:extLst>
              <a:ext uri="{FF2B5EF4-FFF2-40B4-BE49-F238E27FC236}">
                <a16:creationId xmlns:a16="http://schemas.microsoft.com/office/drawing/2014/main" id="{B7F4E980-5F82-6B48-8565-DF10CB9AD161}"/>
              </a:ext>
            </a:extLst>
          </p:cNvPr>
          <p:cNvSpPr>
            <a:spLocks noGrp="1"/>
          </p:cNvSpPr>
          <p:nvPr>
            <p:ph sz="quarter" idx="14" hasCustomPrompt="1"/>
          </p:nvPr>
        </p:nvSpPr>
        <p:spPr>
          <a:xfrm>
            <a:off x="1578871" y="2323813"/>
            <a:ext cx="5907087" cy="375284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i="0">
                <a:solidFill>
                  <a:schemeClr val="bg1"/>
                </a:solidFill>
                <a:latin typeface="Arial Narrow" panose="020B0604020202020204" pitchFamily="34" charset="0"/>
                <a:cs typeface="Arial Narrow" panose="020B0604020202020204" pitchFamily="34" charset="0"/>
              </a:defRPr>
            </a:lvl1pPr>
          </a:lstStyle>
          <a:p>
            <a:pPr lvl="0"/>
            <a:r>
              <a:rPr lang="en-US" dirty="0"/>
              <a:t>PAGE 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PAGE 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PAGE 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PAGE 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PAGE 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PAGE TITLE</a:t>
            </a:r>
          </a:p>
          <a:p>
            <a:pPr lvl="0"/>
            <a:endParaRPr lang="en-US" dirty="0"/>
          </a:p>
        </p:txBody>
      </p:sp>
      <p:sp>
        <p:nvSpPr>
          <p:cNvPr id="23" name="Content Placeholder 10">
            <a:extLst>
              <a:ext uri="{FF2B5EF4-FFF2-40B4-BE49-F238E27FC236}">
                <a16:creationId xmlns:a16="http://schemas.microsoft.com/office/drawing/2014/main" id="{18EB2CC2-6DE1-E94B-803C-AD4FBFB930ED}"/>
              </a:ext>
            </a:extLst>
          </p:cNvPr>
          <p:cNvSpPr>
            <a:spLocks noGrp="1"/>
          </p:cNvSpPr>
          <p:nvPr>
            <p:ph sz="quarter" idx="15" hasCustomPrompt="1"/>
          </p:nvPr>
        </p:nvSpPr>
        <p:spPr>
          <a:xfrm>
            <a:off x="763325" y="2323813"/>
            <a:ext cx="678297" cy="375284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i="0">
                <a:solidFill>
                  <a:schemeClr val="bg1"/>
                </a:solidFill>
                <a:latin typeface="Arial Narrow" panose="020B0604020202020204" pitchFamily="34" charset="0"/>
                <a:cs typeface="Arial Narrow" panose="020B0604020202020204" pitchFamily="34" charset="0"/>
              </a:defRPr>
            </a:lvl1pPr>
          </a:lstStyle>
          <a:p>
            <a:pPr lvl="0"/>
            <a:r>
              <a:rPr lang="en-US" dirty="0"/>
              <a:t>00</a:t>
            </a:r>
          </a:p>
          <a:p>
            <a:pPr lvl="0"/>
            <a:r>
              <a:rPr lang="en-US" dirty="0"/>
              <a:t>00</a:t>
            </a:r>
          </a:p>
          <a:p>
            <a:pPr lvl="0"/>
            <a:r>
              <a:rPr lang="en-US" dirty="0"/>
              <a:t>00</a:t>
            </a:r>
          </a:p>
          <a:p>
            <a:pPr lvl="0"/>
            <a:r>
              <a:rPr lang="en-US" dirty="0"/>
              <a:t>00</a:t>
            </a:r>
          </a:p>
          <a:p>
            <a:pPr lvl="0"/>
            <a:r>
              <a:rPr lang="en-US" dirty="0"/>
              <a:t>00</a:t>
            </a:r>
          </a:p>
          <a:p>
            <a:pPr lvl="0"/>
            <a:r>
              <a:rPr lang="en-US" dirty="0"/>
              <a:t>00</a:t>
            </a:r>
          </a:p>
          <a:p>
            <a:pPr lvl="0"/>
            <a:endParaRPr lang="en-US" dirty="0"/>
          </a:p>
        </p:txBody>
      </p:sp>
    </p:spTree>
    <p:extLst>
      <p:ext uri="{BB962C8B-B14F-4D97-AF65-F5344CB8AC3E}">
        <p14:creationId xmlns:p14="http://schemas.microsoft.com/office/powerpoint/2010/main" val="64211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D9CB33-8BC6-9742-A0E8-071430761914}"/>
              </a:ext>
            </a:extLst>
          </p:cNvPr>
          <p:cNvSpPr/>
          <p:nvPr userDrawn="1"/>
        </p:nvSpPr>
        <p:spPr>
          <a:xfrm>
            <a:off x="-1" y="2179057"/>
            <a:ext cx="5952213" cy="310896"/>
          </a:xfrm>
          <a:prstGeom prst="rect">
            <a:avLst/>
          </a:prstGeom>
          <a:solidFill>
            <a:srgbClr val="F6E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59D878-92AB-E34A-B33B-E96ED2BBB190}"/>
              </a:ext>
            </a:extLst>
          </p:cNvPr>
          <p:cNvSpPr/>
          <p:nvPr userDrawn="1"/>
        </p:nvSpPr>
        <p:spPr>
          <a:xfrm rot="5400000">
            <a:off x="3457294" y="4363082"/>
            <a:ext cx="4678941" cy="310896"/>
          </a:xfrm>
          <a:prstGeom prst="rect">
            <a:avLst/>
          </a:prstGeom>
          <a:solidFill>
            <a:srgbClr val="F6E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CFA8D6B-04A4-844E-8230-5BD99FA845A4}"/>
              </a:ext>
            </a:extLst>
          </p:cNvPr>
          <p:cNvSpPr/>
          <p:nvPr userDrawn="1"/>
        </p:nvSpPr>
        <p:spPr>
          <a:xfrm>
            <a:off x="6396492" y="4368047"/>
            <a:ext cx="5795508" cy="310896"/>
          </a:xfrm>
          <a:prstGeom prst="rect">
            <a:avLst/>
          </a:prstGeom>
          <a:solidFill>
            <a:srgbClr val="F6E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3E84EED-2DA4-B342-9697-C4286C6D88BF}"/>
              </a:ext>
            </a:extLst>
          </p:cNvPr>
          <p:cNvSpPr/>
          <p:nvPr userDrawn="1"/>
        </p:nvSpPr>
        <p:spPr>
          <a:xfrm rot="5400000">
            <a:off x="4212470" y="2184023"/>
            <a:ext cx="4678942" cy="310896"/>
          </a:xfrm>
          <a:prstGeom prst="rect">
            <a:avLst/>
          </a:prstGeom>
          <a:solidFill>
            <a:srgbClr val="F6E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52931B78-4336-9F41-985B-A6B70653A859}"/>
              </a:ext>
            </a:extLst>
          </p:cNvPr>
          <p:cNvPicPr>
            <a:picLocks noChangeAspect="1"/>
          </p:cNvPicPr>
          <p:nvPr userDrawn="1"/>
        </p:nvPicPr>
        <p:blipFill>
          <a:blip r:embed="rId2"/>
          <a:stretch>
            <a:fillRect/>
          </a:stretch>
        </p:blipFill>
        <p:spPr>
          <a:xfrm>
            <a:off x="9114843" y="6136022"/>
            <a:ext cx="2305879" cy="265176"/>
          </a:xfrm>
          <a:prstGeom prst="rect">
            <a:avLst/>
          </a:prstGeom>
        </p:spPr>
      </p:pic>
      <p:sp>
        <p:nvSpPr>
          <p:cNvPr id="23" name="Text Placeholder 22">
            <a:extLst>
              <a:ext uri="{FF2B5EF4-FFF2-40B4-BE49-F238E27FC236}">
                <a16:creationId xmlns:a16="http://schemas.microsoft.com/office/drawing/2014/main" id="{2A95C0B0-A111-8841-8D50-71603331C1D5}"/>
              </a:ext>
            </a:extLst>
          </p:cNvPr>
          <p:cNvSpPr>
            <a:spLocks noGrp="1"/>
          </p:cNvSpPr>
          <p:nvPr>
            <p:ph type="body" sz="quarter" idx="10" hasCustomPrompt="1"/>
          </p:nvPr>
        </p:nvSpPr>
        <p:spPr>
          <a:xfrm>
            <a:off x="727544" y="3349092"/>
            <a:ext cx="4478048" cy="310896"/>
          </a:xfrm>
          <a:prstGeom prst="rect">
            <a:avLst/>
          </a:prstGeom>
        </p:spPr>
        <p:txBody>
          <a:bodyPr/>
          <a:lstStyle>
            <a:lvl1pPr marL="0" indent="0">
              <a:buNone/>
              <a:defRPr sz="1600" b="1" i="0">
                <a:solidFill>
                  <a:srgbClr val="393B3A"/>
                </a:solidFill>
                <a:latin typeface="Arial" panose="020B0604020202020204" pitchFamily="34" charset="0"/>
                <a:cs typeface="Arial" panose="020B0604020202020204" pitchFamily="34" charset="0"/>
              </a:defRPr>
            </a:lvl1pPr>
          </a:lstStyle>
          <a:p>
            <a:pPr lvl="0"/>
            <a:r>
              <a:rPr lang="en-US" dirty="0"/>
              <a:t>Section title</a:t>
            </a:r>
          </a:p>
        </p:txBody>
      </p:sp>
      <p:sp>
        <p:nvSpPr>
          <p:cNvPr id="26" name="Text Placeholder 25">
            <a:extLst>
              <a:ext uri="{FF2B5EF4-FFF2-40B4-BE49-F238E27FC236}">
                <a16:creationId xmlns:a16="http://schemas.microsoft.com/office/drawing/2014/main" id="{14BF3041-AF65-E14C-B2EA-5ED099C14B8F}"/>
              </a:ext>
            </a:extLst>
          </p:cNvPr>
          <p:cNvSpPr>
            <a:spLocks noGrp="1"/>
          </p:cNvSpPr>
          <p:nvPr>
            <p:ph type="body" sz="quarter" idx="11" hasCustomPrompt="1"/>
          </p:nvPr>
        </p:nvSpPr>
        <p:spPr>
          <a:xfrm>
            <a:off x="727543" y="3874555"/>
            <a:ext cx="4534005" cy="2052844"/>
          </a:xfrm>
          <a:prstGeom prst="rect">
            <a:avLst/>
          </a:prstGeom>
        </p:spPr>
        <p:txBody>
          <a:bodyPr/>
          <a:lstStyle>
            <a:lvl1pPr marL="0" indent="0">
              <a:lnSpc>
                <a:spcPct val="100000"/>
              </a:lnSpc>
              <a:buNone/>
              <a:defRPr sz="1400" b="0" i="0">
                <a:solidFill>
                  <a:srgbClr val="393B3A"/>
                </a:solidFill>
                <a:latin typeface="Arial" panose="020B0604020202020204" pitchFamily="34" charset="0"/>
                <a:cs typeface="Arial" panose="020B0604020202020204" pitchFamily="34" charset="0"/>
              </a:defRPr>
            </a:lvl1pPr>
          </a:lstStyle>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Lorem ipsum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sit </a:t>
            </a:r>
            <a:r>
              <a:rPr lang="en-GB" sz="1400" dirty="0" err="1">
                <a:solidFill>
                  <a:srgbClr val="393B3A"/>
                </a:solidFill>
                <a:latin typeface="Arial" panose="020B0604020202020204" pitchFamily="34" charset="0"/>
                <a:cs typeface="Arial" panose="020B0604020202020204" pitchFamily="34" charset="0"/>
              </a:rPr>
              <a:t>amet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consectetur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adipiscing</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sed</a:t>
            </a:r>
            <a:r>
              <a:rPr lang="en-GB" sz="1400" dirty="0">
                <a:solidFill>
                  <a:srgbClr val="393B3A"/>
                </a:solidFill>
                <a:latin typeface="Arial" panose="020B0604020202020204" pitchFamily="34" charset="0"/>
                <a:cs typeface="Arial" panose="020B0604020202020204" pitchFamily="34" charset="0"/>
              </a:rPr>
              <a:t> do </a:t>
            </a:r>
            <a:r>
              <a:rPr lang="en-GB" sz="1400" dirty="0" err="1">
                <a:solidFill>
                  <a:srgbClr val="393B3A"/>
                </a:solidFill>
                <a:latin typeface="Arial" panose="020B0604020202020204" pitchFamily="34" charset="0"/>
                <a:cs typeface="Arial" panose="020B0604020202020204" pitchFamily="34" charset="0"/>
              </a:rPr>
              <a:t>eiusmod</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tempor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incididunt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labore</a:t>
            </a:r>
            <a:r>
              <a:rPr lang="en-GB" sz="1400" dirty="0">
                <a:solidFill>
                  <a:srgbClr val="393B3A"/>
                </a:solidFill>
                <a:latin typeface="Arial" panose="020B0604020202020204" pitchFamily="34" charset="0"/>
                <a:cs typeface="Arial" panose="020B0604020202020204" pitchFamily="34" charset="0"/>
              </a:rPr>
              <a:t> et dolore magna </a:t>
            </a:r>
            <a:r>
              <a:rPr lang="en-GB" sz="1400" dirty="0" err="1">
                <a:solidFill>
                  <a:srgbClr val="393B3A"/>
                </a:solidFill>
                <a:latin typeface="Arial" panose="020B0604020202020204" pitchFamily="34" charset="0"/>
                <a:cs typeface="Arial" panose="020B0604020202020204" pitchFamily="34" charset="0"/>
              </a:rPr>
              <a:t>aliqua</a:t>
            </a:r>
            <a:r>
              <a:rPr lang="en-GB" sz="1400" dirty="0">
                <a:solidFill>
                  <a:srgbClr val="393B3A"/>
                </a:solidFill>
                <a:latin typeface="Arial" panose="020B0604020202020204" pitchFamily="34" charset="0"/>
                <a:cs typeface="Arial" panose="020B0604020202020204" pitchFamily="34" charset="0"/>
              </a:rPr>
              <a:t>. Ut </a:t>
            </a:r>
            <a:r>
              <a:rPr lang="en-GB" sz="1400" dirty="0" err="1">
                <a:solidFill>
                  <a:srgbClr val="393B3A"/>
                </a:solidFill>
                <a:latin typeface="Arial" panose="020B0604020202020204" pitchFamily="34" charset="0"/>
                <a:cs typeface="Arial" panose="020B0604020202020204" pitchFamily="34" charset="0"/>
              </a:rPr>
              <a:t>enim</a:t>
            </a:r>
            <a:r>
              <a:rPr lang="en-GB" sz="1400" dirty="0">
                <a:solidFill>
                  <a:srgbClr val="393B3A"/>
                </a:solidFill>
                <a:latin typeface="Arial" panose="020B0604020202020204" pitchFamily="34" charset="0"/>
                <a:cs typeface="Arial" panose="020B0604020202020204" pitchFamily="34" charset="0"/>
              </a:rPr>
              <a:t> ad minim </a:t>
            </a:r>
            <a:r>
              <a:rPr lang="en-GB" sz="1400" dirty="0" err="1">
                <a:solidFill>
                  <a:srgbClr val="393B3A"/>
                </a:solidFill>
                <a:latin typeface="Arial" panose="020B0604020202020204" pitchFamily="34" charset="0"/>
                <a:cs typeface="Arial" panose="020B0604020202020204" pitchFamily="34" charset="0"/>
              </a:rPr>
              <a:t>veniam</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quis</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nostrud</a:t>
            </a:r>
            <a:r>
              <a:rPr lang="en-GB" sz="1400" dirty="0">
                <a:solidFill>
                  <a:srgbClr val="393B3A"/>
                </a:solidFill>
                <a:latin typeface="Arial" panose="020B0604020202020204" pitchFamily="34" charset="0"/>
                <a:cs typeface="Arial" panose="020B0604020202020204" pitchFamily="34" charset="0"/>
              </a:rPr>
              <a:t> exercitation </a:t>
            </a:r>
            <a:r>
              <a:rPr lang="en-GB" sz="1400" dirty="0" err="1">
                <a:solidFill>
                  <a:srgbClr val="393B3A"/>
                </a:solidFill>
                <a:latin typeface="Arial" panose="020B0604020202020204" pitchFamily="34" charset="0"/>
                <a:cs typeface="Arial" panose="020B0604020202020204" pitchFamily="34" charset="0"/>
              </a:rPr>
              <a:t>ullamco</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laboris</a:t>
            </a:r>
            <a:r>
              <a:rPr lang="en-GB" sz="1400" dirty="0">
                <a:solidFill>
                  <a:srgbClr val="393B3A"/>
                </a:solidFill>
                <a:latin typeface="Arial" panose="020B0604020202020204" pitchFamily="34" charset="0"/>
                <a:cs typeface="Arial" panose="020B0604020202020204" pitchFamily="34" charset="0"/>
              </a:rPr>
              <a:t> nisi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aliquip</a:t>
            </a:r>
            <a:r>
              <a:rPr lang="en-GB" sz="1400" dirty="0">
                <a:solidFill>
                  <a:srgbClr val="393B3A"/>
                </a:solidFill>
                <a:latin typeface="Arial" panose="020B0604020202020204" pitchFamily="34" charset="0"/>
                <a:cs typeface="Arial" panose="020B0604020202020204" pitchFamily="34" charset="0"/>
              </a:rPr>
              <a:t> ex </a:t>
            </a:r>
            <a:r>
              <a:rPr lang="en-GB" sz="1400" dirty="0" err="1">
                <a:solidFill>
                  <a:srgbClr val="393B3A"/>
                </a:solidFill>
                <a:latin typeface="Arial" panose="020B0604020202020204" pitchFamily="34" charset="0"/>
                <a:cs typeface="Arial" panose="020B0604020202020204" pitchFamily="34" charset="0"/>
              </a:rPr>
              <a:t>ea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commodo</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consequat</a:t>
            </a:r>
            <a:r>
              <a:rPr lang="en-GB" sz="1400" dirty="0">
                <a:solidFill>
                  <a:srgbClr val="393B3A"/>
                </a:solidFill>
                <a:latin typeface="Arial" panose="020B0604020202020204" pitchFamily="34" charset="0"/>
                <a:cs typeface="Arial" panose="020B0604020202020204" pitchFamily="34" charset="0"/>
              </a:rPr>
              <a:t>. Duis </a:t>
            </a:r>
            <a:r>
              <a:rPr lang="en-GB" sz="1400" dirty="0" err="1">
                <a:solidFill>
                  <a:srgbClr val="393B3A"/>
                </a:solidFill>
                <a:latin typeface="Arial" panose="020B0604020202020204" pitchFamily="34" charset="0"/>
                <a:cs typeface="Arial" panose="020B0604020202020204" pitchFamily="34" charset="0"/>
              </a:rPr>
              <a:t>aute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irure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in </a:t>
            </a:r>
            <a:r>
              <a:rPr lang="en-GB" sz="1400" dirty="0" err="1">
                <a:solidFill>
                  <a:srgbClr val="393B3A"/>
                </a:solidFill>
                <a:latin typeface="Arial" panose="020B0604020202020204" pitchFamily="34" charset="0"/>
                <a:cs typeface="Arial" panose="020B0604020202020204" pitchFamily="34" charset="0"/>
              </a:rPr>
              <a:t>reprehenderit</a:t>
            </a:r>
            <a:r>
              <a:rPr lang="en-GB" sz="1400" dirty="0">
                <a:solidFill>
                  <a:srgbClr val="393B3A"/>
                </a:solidFill>
                <a:latin typeface="Arial" panose="020B0604020202020204" pitchFamily="34" charset="0"/>
                <a:cs typeface="Arial" panose="020B0604020202020204" pitchFamily="34" charset="0"/>
              </a:rPr>
              <a:t> in </a:t>
            </a:r>
            <a:r>
              <a:rPr lang="en-GB" sz="1400" dirty="0" err="1">
                <a:solidFill>
                  <a:srgbClr val="393B3A"/>
                </a:solidFill>
                <a:latin typeface="Arial" panose="020B0604020202020204" pitchFamily="34" charset="0"/>
                <a:cs typeface="Arial" panose="020B0604020202020204" pitchFamily="34" charset="0"/>
              </a:rPr>
              <a:t>voluptate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velit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esse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cillum</a:t>
            </a:r>
            <a:r>
              <a:rPr lang="en-GB" sz="1400" dirty="0">
                <a:solidFill>
                  <a:srgbClr val="393B3A"/>
                </a:solidFill>
                <a:latin typeface="Arial" panose="020B0604020202020204" pitchFamily="34" charset="0"/>
                <a:cs typeface="Arial" panose="020B0604020202020204" pitchFamily="34" charset="0"/>
              </a:rPr>
              <a:t> dolore </a:t>
            </a:r>
            <a:r>
              <a:rPr lang="en-GB" sz="1400" dirty="0" err="1">
                <a:solidFill>
                  <a:srgbClr val="393B3A"/>
                </a:solidFill>
                <a:latin typeface="Arial" panose="020B0604020202020204" pitchFamily="34" charset="0"/>
                <a:cs typeface="Arial" panose="020B0604020202020204" pitchFamily="34" charset="0"/>
              </a:rPr>
              <a:t>eu</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fugiat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nulla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pariatur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Excepteur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sint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occaecat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cupidatat</a:t>
            </a:r>
            <a:r>
              <a:rPr lang="en-GB" sz="1400" dirty="0">
                <a:solidFill>
                  <a:srgbClr val="393B3A"/>
                </a:solidFill>
                <a:latin typeface="Arial" panose="020B0604020202020204" pitchFamily="34" charset="0"/>
                <a:cs typeface="Arial" panose="020B0604020202020204" pitchFamily="34" charset="0"/>
              </a:rPr>
              <a:t> non </a:t>
            </a:r>
            <a:r>
              <a:rPr lang="en-GB" sz="1400" dirty="0" err="1">
                <a:solidFill>
                  <a:srgbClr val="393B3A"/>
                </a:solidFill>
                <a:latin typeface="Arial" panose="020B0604020202020204" pitchFamily="34" charset="0"/>
                <a:cs typeface="Arial" panose="020B0604020202020204" pitchFamily="34" charset="0"/>
              </a:rPr>
              <a:t>proident</a:t>
            </a:r>
            <a:r>
              <a:rPr lang="en-GB" sz="1400" dirty="0">
                <a:solidFill>
                  <a:srgbClr val="393B3A"/>
                </a:solidFill>
                <a:latin typeface="Arial" panose="020B0604020202020204" pitchFamily="34" charset="0"/>
                <a:cs typeface="Arial" panose="020B0604020202020204" pitchFamily="34" charset="0"/>
              </a:rPr>
              <a:t>, sunt in culpa qui </a:t>
            </a:r>
            <a:r>
              <a:rPr lang="en-GB" sz="1400" dirty="0" err="1">
                <a:solidFill>
                  <a:srgbClr val="393B3A"/>
                </a:solidFill>
                <a:latin typeface="Arial" panose="020B0604020202020204" pitchFamily="34" charset="0"/>
                <a:cs typeface="Arial" panose="020B0604020202020204" pitchFamily="34" charset="0"/>
              </a:rPr>
              <a:t>officia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deserunt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mollit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anim</a:t>
            </a:r>
            <a:r>
              <a:rPr lang="en-GB" sz="1400" dirty="0">
                <a:solidFill>
                  <a:srgbClr val="393B3A"/>
                </a:solidFill>
                <a:latin typeface="Arial" panose="020B0604020202020204" pitchFamily="34" charset="0"/>
                <a:cs typeface="Arial" panose="020B0604020202020204" pitchFamily="34" charset="0"/>
              </a:rPr>
              <a:t> id </a:t>
            </a:r>
            <a:r>
              <a:rPr lang="en-GB" sz="1400" dirty="0" err="1">
                <a:solidFill>
                  <a:srgbClr val="393B3A"/>
                </a:solidFill>
                <a:latin typeface="Arial" panose="020B0604020202020204" pitchFamily="34" charset="0"/>
                <a:cs typeface="Arial" panose="020B0604020202020204" pitchFamily="34" charset="0"/>
              </a:rPr>
              <a:t>est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laborum</a:t>
            </a:r>
            <a:r>
              <a:rPr lang="en-GB" sz="1400" dirty="0">
                <a:solidFill>
                  <a:srgbClr val="393B3A"/>
                </a:solidFill>
                <a:latin typeface="Arial" panose="020B0604020202020204" pitchFamily="34" charset="0"/>
                <a:cs typeface="Arial" panose="020B0604020202020204" pitchFamily="34" charset="0"/>
              </a:rPr>
              <a:t>.</a:t>
            </a:r>
            <a:endParaRPr lang="en-US" sz="1400" dirty="0">
              <a:solidFill>
                <a:srgbClr val="393B3A"/>
              </a:solidFill>
              <a:latin typeface="Arial" panose="020B0604020202020204" pitchFamily="34" charset="0"/>
              <a:cs typeface="Arial" panose="020B0604020202020204" pitchFamily="34" charset="0"/>
            </a:endParaRPr>
          </a:p>
        </p:txBody>
      </p:sp>
      <p:sp>
        <p:nvSpPr>
          <p:cNvPr id="27" name="Text Placeholder 22">
            <a:extLst>
              <a:ext uri="{FF2B5EF4-FFF2-40B4-BE49-F238E27FC236}">
                <a16:creationId xmlns:a16="http://schemas.microsoft.com/office/drawing/2014/main" id="{EAE0A5DB-A84C-E64E-8DA0-0730B997B2F4}"/>
              </a:ext>
            </a:extLst>
          </p:cNvPr>
          <p:cNvSpPr>
            <a:spLocks noGrp="1"/>
          </p:cNvSpPr>
          <p:nvPr>
            <p:ph type="body" sz="quarter" idx="12" hasCustomPrompt="1"/>
          </p:nvPr>
        </p:nvSpPr>
        <p:spPr>
          <a:xfrm>
            <a:off x="7075878" y="795130"/>
            <a:ext cx="4478048" cy="310896"/>
          </a:xfrm>
          <a:prstGeom prst="rect">
            <a:avLst/>
          </a:prstGeom>
        </p:spPr>
        <p:txBody>
          <a:bodyPr/>
          <a:lstStyle>
            <a:lvl1pPr marL="0" indent="0">
              <a:buNone/>
              <a:defRPr sz="1600" b="1" i="0">
                <a:solidFill>
                  <a:srgbClr val="393B3A"/>
                </a:solidFill>
                <a:latin typeface="Arial" panose="020B0604020202020204" pitchFamily="34" charset="0"/>
                <a:cs typeface="Arial" panose="020B0604020202020204" pitchFamily="34" charset="0"/>
              </a:defRPr>
            </a:lvl1pPr>
          </a:lstStyle>
          <a:p>
            <a:pPr lvl="0"/>
            <a:r>
              <a:rPr lang="en-US" dirty="0"/>
              <a:t>Section title</a:t>
            </a:r>
          </a:p>
        </p:txBody>
      </p:sp>
      <p:sp>
        <p:nvSpPr>
          <p:cNvPr id="28" name="Text Placeholder 25">
            <a:extLst>
              <a:ext uri="{FF2B5EF4-FFF2-40B4-BE49-F238E27FC236}">
                <a16:creationId xmlns:a16="http://schemas.microsoft.com/office/drawing/2014/main" id="{87F22DF3-9220-264A-AF53-580C970DE75C}"/>
              </a:ext>
            </a:extLst>
          </p:cNvPr>
          <p:cNvSpPr>
            <a:spLocks noGrp="1"/>
          </p:cNvSpPr>
          <p:nvPr>
            <p:ph type="body" sz="quarter" idx="13" hasCustomPrompt="1"/>
          </p:nvPr>
        </p:nvSpPr>
        <p:spPr>
          <a:xfrm>
            <a:off x="7075877" y="1320593"/>
            <a:ext cx="4534005" cy="2052844"/>
          </a:xfrm>
          <a:prstGeom prst="rect">
            <a:avLst/>
          </a:prstGeom>
        </p:spPr>
        <p:txBody>
          <a:bodyPr/>
          <a:lstStyle>
            <a:lvl1pPr marL="0" indent="0">
              <a:lnSpc>
                <a:spcPct val="100000"/>
              </a:lnSpc>
              <a:buNone/>
              <a:defRPr sz="1400" b="0" i="0">
                <a:solidFill>
                  <a:srgbClr val="393B3A"/>
                </a:solidFill>
                <a:latin typeface="Arial" panose="020B0604020202020204" pitchFamily="34" charset="0"/>
                <a:cs typeface="Arial" panose="020B0604020202020204" pitchFamily="34" charset="0"/>
              </a:defRPr>
            </a:lvl1pPr>
          </a:lstStyle>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Lorem ipsum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sit </a:t>
            </a:r>
            <a:r>
              <a:rPr lang="en-GB" sz="1400" dirty="0" err="1">
                <a:solidFill>
                  <a:srgbClr val="393B3A"/>
                </a:solidFill>
                <a:latin typeface="Arial" panose="020B0604020202020204" pitchFamily="34" charset="0"/>
                <a:cs typeface="Arial" panose="020B0604020202020204" pitchFamily="34" charset="0"/>
              </a:rPr>
              <a:t>amet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consectetur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adipiscing</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sed</a:t>
            </a:r>
            <a:r>
              <a:rPr lang="en-GB" sz="1400" dirty="0">
                <a:solidFill>
                  <a:srgbClr val="393B3A"/>
                </a:solidFill>
                <a:latin typeface="Arial" panose="020B0604020202020204" pitchFamily="34" charset="0"/>
                <a:cs typeface="Arial" panose="020B0604020202020204" pitchFamily="34" charset="0"/>
              </a:rPr>
              <a:t> do </a:t>
            </a:r>
            <a:r>
              <a:rPr lang="en-GB" sz="1400" dirty="0" err="1">
                <a:solidFill>
                  <a:srgbClr val="393B3A"/>
                </a:solidFill>
                <a:latin typeface="Arial" panose="020B0604020202020204" pitchFamily="34" charset="0"/>
                <a:cs typeface="Arial" panose="020B0604020202020204" pitchFamily="34" charset="0"/>
              </a:rPr>
              <a:t>eiusmod</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tempor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incididunt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labore</a:t>
            </a:r>
            <a:r>
              <a:rPr lang="en-GB" sz="1400" dirty="0">
                <a:solidFill>
                  <a:srgbClr val="393B3A"/>
                </a:solidFill>
                <a:latin typeface="Arial" panose="020B0604020202020204" pitchFamily="34" charset="0"/>
                <a:cs typeface="Arial" panose="020B0604020202020204" pitchFamily="34" charset="0"/>
              </a:rPr>
              <a:t> et dolore magna </a:t>
            </a:r>
            <a:r>
              <a:rPr lang="en-GB" sz="1400" dirty="0" err="1">
                <a:solidFill>
                  <a:srgbClr val="393B3A"/>
                </a:solidFill>
                <a:latin typeface="Arial" panose="020B0604020202020204" pitchFamily="34" charset="0"/>
                <a:cs typeface="Arial" panose="020B0604020202020204" pitchFamily="34" charset="0"/>
              </a:rPr>
              <a:t>aliqua</a:t>
            </a:r>
            <a:r>
              <a:rPr lang="en-GB" sz="1400" dirty="0">
                <a:solidFill>
                  <a:srgbClr val="393B3A"/>
                </a:solidFill>
                <a:latin typeface="Arial" panose="020B0604020202020204" pitchFamily="34" charset="0"/>
                <a:cs typeface="Arial" panose="020B0604020202020204" pitchFamily="34" charset="0"/>
              </a:rPr>
              <a:t>. Ut </a:t>
            </a:r>
            <a:r>
              <a:rPr lang="en-GB" sz="1400" dirty="0" err="1">
                <a:solidFill>
                  <a:srgbClr val="393B3A"/>
                </a:solidFill>
                <a:latin typeface="Arial" panose="020B0604020202020204" pitchFamily="34" charset="0"/>
                <a:cs typeface="Arial" panose="020B0604020202020204" pitchFamily="34" charset="0"/>
              </a:rPr>
              <a:t>enim</a:t>
            </a:r>
            <a:r>
              <a:rPr lang="en-GB" sz="1400" dirty="0">
                <a:solidFill>
                  <a:srgbClr val="393B3A"/>
                </a:solidFill>
                <a:latin typeface="Arial" panose="020B0604020202020204" pitchFamily="34" charset="0"/>
                <a:cs typeface="Arial" panose="020B0604020202020204" pitchFamily="34" charset="0"/>
              </a:rPr>
              <a:t> ad minim </a:t>
            </a:r>
            <a:r>
              <a:rPr lang="en-GB" sz="1400" dirty="0" err="1">
                <a:solidFill>
                  <a:srgbClr val="393B3A"/>
                </a:solidFill>
                <a:latin typeface="Arial" panose="020B0604020202020204" pitchFamily="34" charset="0"/>
                <a:cs typeface="Arial" panose="020B0604020202020204" pitchFamily="34" charset="0"/>
              </a:rPr>
              <a:t>veniam</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quis</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nostrud</a:t>
            </a:r>
            <a:r>
              <a:rPr lang="en-GB" sz="1400" dirty="0">
                <a:solidFill>
                  <a:srgbClr val="393B3A"/>
                </a:solidFill>
                <a:latin typeface="Arial" panose="020B0604020202020204" pitchFamily="34" charset="0"/>
                <a:cs typeface="Arial" panose="020B0604020202020204" pitchFamily="34" charset="0"/>
              </a:rPr>
              <a:t> exercitation </a:t>
            </a:r>
            <a:r>
              <a:rPr lang="en-GB" sz="1400" dirty="0" err="1">
                <a:solidFill>
                  <a:srgbClr val="393B3A"/>
                </a:solidFill>
                <a:latin typeface="Arial" panose="020B0604020202020204" pitchFamily="34" charset="0"/>
                <a:cs typeface="Arial" panose="020B0604020202020204" pitchFamily="34" charset="0"/>
              </a:rPr>
              <a:t>ullamco</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laboris</a:t>
            </a:r>
            <a:r>
              <a:rPr lang="en-GB" sz="1400" dirty="0">
                <a:solidFill>
                  <a:srgbClr val="393B3A"/>
                </a:solidFill>
                <a:latin typeface="Arial" panose="020B0604020202020204" pitchFamily="34" charset="0"/>
                <a:cs typeface="Arial" panose="020B0604020202020204" pitchFamily="34" charset="0"/>
              </a:rPr>
              <a:t> nisi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aliquip</a:t>
            </a:r>
            <a:r>
              <a:rPr lang="en-GB" sz="1400" dirty="0">
                <a:solidFill>
                  <a:srgbClr val="393B3A"/>
                </a:solidFill>
                <a:latin typeface="Arial" panose="020B0604020202020204" pitchFamily="34" charset="0"/>
                <a:cs typeface="Arial" panose="020B0604020202020204" pitchFamily="34" charset="0"/>
              </a:rPr>
              <a:t> ex </a:t>
            </a:r>
            <a:r>
              <a:rPr lang="en-GB" sz="1400" dirty="0" err="1">
                <a:solidFill>
                  <a:srgbClr val="393B3A"/>
                </a:solidFill>
                <a:latin typeface="Arial" panose="020B0604020202020204" pitchFamily="34" charset="0"/>
                <a:cs typeface="Arial" panose="020B0604020202020204" pitchFamily="34" charset="0"/>
              </a:rPr>
              <a:t>ea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commodo</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consequat</a:t>
            </a:r>
            <a:r>
              <a:rPr lang="en-GB" sz="1400" dirty="0">
                <a:solidFill>
                  <a:srgbClr val="393B3A"/>
                </a:solidFill>
                <a:latin typeface="Arial" panose="020B0604020202020204" pitchFamily="34" charset="0"/>
                <a:cs typeface="Arial" panose="020B0604020202020204" pitchFamily="34" charset="0"/>
              </a:rPr>
              <a:t>. Duis </a:t>
            </a:r>
            <a:r>
              <a:rPr lang="en-GB" sz="1400" dirty="0" err="1">
                <a:solidFill>
                  <a:srgbClr val="393B3A"/>
                </a:solidFill>
                <a:latin typeface="Arial" panose="020B0604020202020204" pitchFamily="34" charset="0"/>
                <a:cs typeface="Arial" panose="020B0604020202020204" pitchFamily="34" charset="0"/>
              </a:rPr>
              <a:t>aute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irure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in </a:t>
            </a:r>
            <a:r>
              <a:rPr lang="en-GB" sz="1400" dirty="0" err="1">
                <a:solidFill>
                  <a:srgbClr val="393B3A"/>
                </a:solidFill>
                <a:latin typeface="Arial" panose="020B0604020202020204" pitchFamily="34" charset="0"/>
                <a:cs typeface="Arial" panose="020B0604020202020204" pitchFamily="34" charset="0"/>
              </a:rPr>
              <a:t>reprehenderit</a:t>
            </a:r>
            <a:r>
              <a:rPr lang="en-GB" sz="1400" dirty="0">
                <a:solidFill>
                  <a:srgbClr val="393B3A"/>
                </a:solidFill>
                <a:latin typeface="Arial" panose="020B0604020202020204" pitchFamily="34" charset="0"/>
                <a:cs typeface="Arial" panose="020B0604020202020204" pitchFamily="34" charset="0"/>
              </a:rPr>
              <a:t> in </a:t>
            </a:r>
            <a:r>
              <a:rPr lang="en-GB" sz="1400" dirty="0" err="1">
                <a:solidFill>
                  <a:srgbClr val="393B3A"/>
                </a:solidFill>
                <a:latin typeface="Arial" panose="020B0604020202020204" pitchFamily="34" charset="0"/>
                <a:cs typeface="Arial" panose="020B0604020202020204" pitchFamily="34" charset="0"/>
              </a:rPr>
              <a:t>voluptate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velit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esse</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cillum</a:t>
            </a:r>
            <a:r>
              <a:rPr lang="en-GB" sz="1400" dirty="0">
                <a:solidFill>
                  <a:srgbClr val="393B3A"/>
                </a:solidFill>
                <a:latin typeface="Arial" panose="020B0604020202020204" pitchFamily="34" charset="0"/>
                <a:cs typeface="Arial" panose="020B0604020202020204" pitchFamily="34" charset="0"/>
              </a:rPr>
              <a:t> dolore </a:t>
            </a:r>
            <a:r>
              <a:rPr lang="en-GB" sz="1400" dirty="0" err="1">
                <a:solidFill>
                  <a:srgbClr val="393B3A"/>
                </a:solidFill>
                <a:latin typeface="Arial" panose="020B0604020202020204" pitchFamily="34" charset="0"/>
                <a:cs typeface="Arial" panose="020B0604020202020204" pitchFamily="34" charset="0"/>
              </a:rPr>
              <a:t>eu</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fugiat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nulla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pariatur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Excepteur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sint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occaecat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cupidatat</a:t>
            </a:r>
            <a:r>
              <a:rPr lang="en-GB" sz="1400" dirty="0">
                <a:solidFill>
                  <a:srgbClr val="393B3A"/>
                </a:solidFill>
                <a:latin typeface="Arial" panose="020B0604020202020204" pitchFamily="34" charset="0"/>
                <a:cs typeface="Arial" panose="020B0604020202020204" pitchFamily="34" charset="0"/>
              </a:rPr>
              <a:t> non </a:t>
            </a:r>
            <a:r>
              <a:rPr lang="en-GB" sz="1400" dirty="0" err="1">
                <a:solidFill>
                  <a:srgbClr val="393B3A"/>
                </a:solidFill>
                <a:latin typeface="Arial" panose="020B0604020202020204" pitchFamily="34" charset="0"/>
                <a:cs typeface="Arial" panose="020B0604020202020204" pitchFamily="34" charset="0"/>
              </a:rPr>
              <a:t>proident</a:t>
            </a:r>
            <a:r>
              <a:rPr lang="en-GB" sz="1400" dirty="0">
                <a:solidFill>
                  <a:srgbClr val="393B3A"/>
                </a:solidFill>
                <a:latin typeface="Arial" panose="020B0604020202020204" pitchFamily="34" charset="0"/>
                <a:cs typeface="Arial" panose="020B0604020202020204" pitchFamily="34" charset="0"/>
              </a:rPr>
              <a:t>, sunt in culpa qui </a:t>
            </a:r>
            <a:r>
              <a:rPr lang="en-GB" sz="1400" dirty="0" err="1">
                <a:solidFill>
                  <a:srgbClr val="393B3A"/>
                </a:solidFill>
                <a:latin typeface="Arial" panose="020B0604020202020204" pitchFamily="34" charset="0"/>
                <a:cs typeface="Arial" panose="020B0604020202020204" pitchFamily="34" charset="0"/>
              </a:rPr>
              <a:t>officia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deserunt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mollit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anim</a:t>
            </a:r>
            <a:r>
              <a:rPr lang="en-GB" sz="1400" dirty="0">
                <a:solidFill>
                  <a:srgbClr val="393B3A"/>
                </a:solidFill>
                <a:latin typeface="Arial" panose="020B0604020202020204" pitchFamily="34" charset="0"/>
                <a:cs typeface="Arial" panose="020B0604020202020204" pitchFamily="34" charset="0"/>
              </a:rPr>
              <a:t> id </a:t>
            </a:r>
            <a:r>
              <a:rPr lang="en-GB" sz="1400" dirty="0" err="1">
                <a:solidFill>
                  <a:srgbClr val="393B3A"/>
                </a:solidFill>
                <a:latin typeface="Arial" panose="020B0604020202020204" pitchFamily="34" charset="0"/>
                <a:cs typeface="Arial" panose="020B0604020202020204" pitchFamily="34" charset="0"/>
              </a:rPr>
              <a:t>est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laborum</a:t>
            </a:r>
            <a:r>
              <a:rPr lang="en-GB" sz="1400" dirty="0">
                <a:solidFill>
                  <a:srgbClr val="393B3A"/>
                </a:solidFill>
                <a:latin typeface="Arial" panose="020B0604020202020204" pitchFamily="34" charset="0"/>
                <a:cs typeface="Arial" panose="020B0604020202020204" pitchFamily="34" charset="0"/>
              </a:rPr>
              <a:t>.</a:t>
            </a:r>
            <a:endParaRPr lang="en-US" sz="1400" dirty="0">
              <a:solidFill>
                <a:srgbClr val="393B3A"/>
              </a:solidFill>
              <a:latin typeface="Arial" panose="020B0604020202020204" pitchFamily="34" charset="0"/>
              <a:cs typeface="Arial" panose="020B0604020202020204" pitchFamily="34" charset="0"/>
            </a:endParaRPr>
          </a:p>
        </p:txBody>
      </p:sp>
      <p:sp>
        <p:nvSpPr>
          <p:cNvPr id="32" name="Text Placeholder 31">
            <a:extLst>
              <a:ext uri="{FF2B5EF4-FFF2-40B4-BE49-F238E27FC236}">
                <a16:creationId xmlns:a16="http://schemas.microsoft.com/office/drawing/2014/main" id="{789C82C7-E997-1F45-A5B9-01690E754964}"/>
              </a:ext>
            </a:extLst>
          </p:cNvPr>
          <p:cNvSpPr>
            <a:spLocks noGrp="1"/>
          </p:cNvSpPr>
          <p:nvPr>
            <p:ph type="body" sz="quarter" idx="14" hasCustomPrompt="1"/>
          </p:nvPr>
        </p:nvSpPr>
        <p:spPr>
          <a:xfrm>
            <a:off x="727543" y="794455"/>
            <a:ext cx="5067965" cy="622115"/>
          </a:xfrm>
          <a:prstGeom prst="rect">
            <a:avLst/>
          </a:prstGeom>
        </p:spPr>
        <p:txBody>
          <a:bodyPr/>
          <a:lstStyle>
            <a:lvl1pPr marL="0" indent="0">
              <a:buNone/>
              <a:defRPr b="1" i="0">
                <a:solidFill>
                  <a:srgbClr val="393B3A"/>
                </a:solidFill>
                <a:latin typeface="Arial Narrow" panose="020B0604020202020204" pitchFamily="34" charset="0"/>
                <a:cs typeface="Arial Narrow" panose="020B0604020202020204" pitchFamily="34" charset="0"/>
              </a:defRPr>
            </a:lvl1pPr>
          </a:lstStyle>
          <a:p>
            <a:pPr lvl="0"/>
            <a:r>
              <a:rPr lang="en-US" dirty="0"/>
              <a:t>PAGE HEADER</a:t>
            </a:r>
          </a:p>
        </p:txBody>
      </p:sp>
    </p:spTree>
    <p:extLst>
      <p:ext uri="{BB962C8B-B14F-4D97-AF65-F5344CB8AC3E}">
        <p14:creationId xmlns:p14="http://schemas.microsoft.com/office/powerpoint/2010/main" val="375325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B8A456-30E4-B440-901A-908AED5EAE42}"/>
              </a:ext>
            </a:extLst>
          </p:cNvPr>
          <p:cNvSpPr/>
          <p:nvPr userDrawn="1"/>
        </p:nvSpPr>
        <p:spPr>
          <a:xfrm>
            <a:off x="-70237" y="-73550"/>
            <a:ext cx="12332473" cy="7005099"/>
          </a:xfrm>
          <a:prstGeom prst="rect">
            <a:avLst/>
          </a:prstGeom>
          <a:solidFill>
            <a:srgbClr val="5454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BAF8EF3-4D6E-6245-A58A-80C2248C22D4}"/>
              </a:ext>
            </a:extLst>
          </p:cNvPr>
          <p:cNvSpPr/>
          <p:nvPr userDrawn="1"/>
        </p:nvSpPr>
        <p:spPr>
          <a:xfrm rot="16200000">
            <a:off x="-1316857" y="4092086"/>
            <a:ext cx="5220932" cy="310896"/>
          </a:xfrm>
          <a:prstGeom prst="rect">
            <a:avLst/>
          </a:prstGeom>
          <a:solidFill>
            <a:srgbClr val="F6E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9AC3545-F577-9E43-BB4A-1FD1543FE675}"/>
              </a:ext>
            </a:extLst>
          </p:cNvPr>
          <p:cNvSpPr/>
          <p:nvPr userDrawn="1"/>
        </p:nvSpPr>
        <p:spPr>
          <a:xfrm>
            <a:off x="1138160" y="1637069"/>
            <a:ext cx="11053840" cy="310896"/>
          </a:xfrm>
          <a:prstGeom prst="rect">
            <a:avLst/>
          </a:prstGeom>
          <a:solidFill>
            <a:srgbClr val="F6E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485F88DA-504D-C84C-AEDD-DC2E2308A795}"/>
              </a:ext>
            </a:extLst>
          </p:cNvPr>
          <p:cNvPicPr>
            <a:picLocks noChangeAspect="1"/>
          </p:cNvPicPr>
          <p:nvPr userDrawn="1"/>
        </p:nvPicPr>
        <p:blipFill>
          <a:blip r:embed="rId2"/>
          <a:stretch>
            <a:fillRect/>
          </a:stretch>
        </p:blipFill>
        <p:spPr>
          <a:xfrm>
            <a:off x="9114844" y="6166237"/>
            <a:ext cx="2305879" cy="265176"/>
          </a:xfrm>
          <a:prstGeom prst="rect">
            <a:avLst/>
          </a:prstGeom>
        </p:spPr>
      </p:pic>
      <p:sp>
        <p:nvSpPr>
          <p:cNvPr id="16" name="Text Placeholder 15">
            <a:extLst>
              <a:ext uri="{FF2B5EF4-FFF2-40B4-BE49-F238E27FC236}">
                <a16:creationId xmlns:a16="http://schemas.microsoft.com/office/drawing/2014/main" id="{9F1A1ED0-2F91-D345-9F35-7C97D763E50F}"/>
              </a:ext>
            </a:extLst>
          </p:cNvPr>
          <p:cNvSpPr>
            <a:spLocks noGrp="1"/>
          </p:cNvSpPr>
          <p:nvPr>
            <p:ph type="body" sz="quarter" idx="13" hasCustomPrompt="1"/>
          </p:nvPr>
        </p:nvSpPr>
        <p:spPr>
          <a:xfrm>
            <a:off x="2657452" y="3206748"/>
            <a:ext cx="5764171" cy="1550988"/>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rgbClr val="EEEDED"/>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400" dirty="0">
                <a:solidFill>
                  <a:schemeClr val="bg1"/>
                </a:solidFill>
                <a:latin typeface="Arial" panose="020B0604020202020204" pitchFamily="34" charset="0"/>
                <a:cs typeface="Arial" panose="020B0604020202020204" pitchFamily="34" charset="0"/>
              </a:rPr>
              <a:t>Lorem ipsum </a:t>
            </a:r>
            <a:r>
              <a:rPr lang="en-GB" sz="1400" dirty="0" err="1">
                <a:solidFill>
                  <a:schemeClr val="bg1"/>
                </a:solidFill>
                <a:latin typeface="Arial" panose="020B0604020202020204" pitchFamily="34" charset="0"/>
                <a:cs typeface="Arial" panose="020B0604020202020204" pitchFamily="34" charset="0"/>
              </a:rPr>
              <a:t>dolor</a:t>
            </a:r>
            <a:r>
              <a:rPr lang="en-GB" sz="1400" dirty="0">
                <a:solidFill>
                  <a:schemeClr val="bg1"/>
                </a:solidFill>
                <a:latin typeface="Arial" panose="020B0604020202020204" pitchFamily="34" charset="0"/>
                <a:cs typeface="Arial" panose="020B0604020202020204" pitchFamily="34" charset="0"/>
              </a:rPr>
              <a:t> sit </a:t>
            </a:r>
            <a:r>
              <a:rPr lang="en-GB" sz="1400" dirty="0" err="1">
                <a:solidFill>
                  <a:schemeClr val="bg1"/>
                </a:solidFill>
                <a:latin typeface="Arial" panose="020B0604020202020204" pitchFamily="34" charset="0"/>
                <a:cs typeface="Arial" panose="020B0604020202020204" pitchFamily="34" charset="0"/>
              </a:rPr>
              <a:t>amet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consectetur</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adipiscing</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elit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sed</a:t>
            </a:r>
            <a:r>
              <a:rPr lang="en-GB" sz="1400" dirty="0">
                <a:solidFill>
                  <a:schemeClr val="bg1"/>
                </a:solidFill>
                <a:latin typeface="Arial" panose="020B0604020202020204" pitchFamily="34" charset="0"/>
                <a:cs typeface="Arial" panose="020B0604020202020204" pitchFamily="34" charset="0"/>
              </a:rPr>
              <a:t> do </a:t>
            </a:r>
            <a:r>
              <a:rPr lang="en-GB" sz="1400" dirty="0" err="1">
                <a:solidFill>
                  <a:schemeClr val="bg1"/>
                </a:solidFill>
                <a:latin typeface="Arial" panose="020B0604020202020204" pitchFamily="34" charset="0"/>
                <a:cs typeface="Arial" panose="020B0604020202020204" pitchFamily="34" charset="0"/>
              </a:rPr>
              <a:t>eiusmod</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tempor</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incididunt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ut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labore</a:t>
            </a:r>
            <a:r>
              <a:rPr lang="en-GB" sz="1400" dirty="0">
                <a:solidFill>
                  <a:schemeClr val="bg1"/>
                </a:solidFill>
                <a:latin typeface="Arial" panose="020B0604020202020204" pitchFamily="34" charset="0"/>
                <a:cs typeface="Arial" panose="020B0604020202020204" pitchFamily="34" charset="0"/>
              </a:rPr>
              <a:t> et dolore magna </a:t>
            </a:r>
            <a:r>
              <a:rPr lang="en-GB" sz="1400" dirty="0" err="1">
                <a:solidFill>
                  <a:schemeClr val="bg1"/>
                </a:solidFill>
                <a:latin typeface="Arial" panose="020B0604020202020204" pitchFamily="34" charset="0"/>
                <a:cs typeface="Arial" panose="020B0604020202020204" pitchFamily="34" charset="0"/>
              </a:rPr>
              <a:t>aliqua</a:t>
            </a:r>
            <a:r>
              <a:rPr lang="en-GB" sz="1400" dirty="0">
                <a:solidFill>
                  <a:schemeClr val="bg1"/>
                </a:solidFill>
                <a:latin typeface="Arial" panose="020B0604020202020204" pitchFamily="34" charset="0"/>
                <a:cs typeface="Arial" panose="020B0604020202020204" pitchFamily="34" charset="0"/>
              </a:rPr>
              <a:t>. Ut </a:t>
            </a:r>
            <a:r>
              <a:rPr lang="en-GB" sz="1400" dirty="0" err="1">
                <a:solidFill>
                  <a:schemeClr val="bg1"/>
                </a:solidFill>
                <a:latin typeface="Arial" panose="020B0604020202020204" pitchFamily="34" charset="0"/>
                <a:cs typeface="Arial" panose="020B0604020202020204" pitchFamily="34" charset="0"/>
              </a:rPr>
              <a:t>enim</a:t>
            </a:r>
            <a:r>
              <a:rPr lang="en-GB" sz="1400" dirty="0">
                <a:solidFill>
                  <a:schemeClr val="bg1"/>
                </a:solidFill>
                <a:latin typeface="Arial" panose="020B0604020202020204" pitchFamily="34" charset="0"/>
                <a:cs typeface="Arial" panose="020B0604020202020204" pitchFamily="34" charset="0"/>
              </a:rPr>
              <a:t> ad minim </a:t>
            </a:r>
            <a:r>
              <a:rPr lang="en-GB" sz="1400" dirty="0" err="1">
                <a:solidFill>
                  <a:schemeClr val="bg1"/>
                </a:solidFill>
                <a:latin typeface="Arial" panose="020B0604020202020204" pitchFamily="34" charset="0"/>
                <a:cs typeface="Arial" panose="020B0604020202020204" pitchFamily="34" charset="0"/>
              </a:rPr>
              <a:t>veniam</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quis</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nostrud</a:t>
            </a:r>
            <a:r>
              <a:rPr lang="en-GB" sz="1400" dirty="0">
                <a:solidFill>
                  <a:schemeClr val="bg1"/>
                </a:solidFill>
                <a:latin typeface="Arial" panose="020B0604020202020204" pitchFamily="34" charset="0"/>
                <a:cs typeface="Arial" panose="020B0604020202020204" pitchFamily="34" charset="0"/>
              </a:rPr>
              <a:t> exercitation </a:t>
            </a:r>
            <a:r>
              <a:rPr lang="en-GB" sz="1400" dirty="0" err="1">
                <a:solidFill>
                  <a:schemeClr val="bg1"/>
                </a:solidFill>
                <a:latin typeface="Arial" panose="020B0604020202020204" pitchFamily="34" charset="0"/>
                <a:cs typeface="Arial" panose="020B0604020202020204" pitchFamily="34" charset="0"/>
              </a:rPr>
              <a:t>ullamco</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laboris</a:t>
            </a:r>
            <a:r>
              <a:rPr lang="en-GB" sz="1400" dirty="0">
                <a:solidFill>
                  <a:schemeClr val="bg1"/>
                </a:solidFill>
                <a:latin typeface="Arial" panose="020B0604020202020204" pitchFamily="34" charset="0"/>
                <a:cs typeface="Arial" panose="020B0604020202020204" pitchFamily="34" charset="0"/>
              </a:rPr>
              <a:t> nisi </a:t>
            </a:r>
            <a:r>
              <a:rPr lang="en-GB" sz="1400" dirty="0" err="1">
                <a:solidFill>
                  <a:schemeClr val="bg1"/>
                </a:solidFill>
                <a:latin typeface="Arial" panose="020B0604020202020204" pitchFamily="34" charset="0"/>
                <a:cs typeface="Arial" panose="020B0604020202020204" pitchFamily="34" charset="0"/>
              </a:rPr>
              <a:t>ut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aliquip</a:t>
            </a:r>
            <a:r>
              <a:rPr lang="en-GB" sz="1400" dirty="0">
                <a:solidFill>
                  <a:schemeClr val="bg1"/>
                </a:solidFill>
                <a:latin typeface="Arial" panose="020B0604020202020204" pitchFamily="34" charset="0"/>
                <a:cs typeface="Arial" panose="020B0604020202020204" pitchFamily="34" charset="0"/>
              </a:rPr>
              <a:t> ex </a:t>
            </a:r>
            <a:r>
              <a:rPr lang="en-GB" sz="1400" dirty="0" err="1">
                <a:solidFill>
                  <a:schemeClr val="bg1"/>
                </a:solidFill>
                <a:latin typeface="Arial" panose="020B0604020202020204" pitchFamily="34" charset="0"/>
                <a:cs typeface="Arial" panose="020B0604020202020204" pitchFamily="34" charset="0"/>
              </a:rPr>
              <a:t>ea</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commodo</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consequat</a:t>
            </a:r>
            <a:r>
              <a:rPr lang="en-GB" sz="1400" dirty="0">
                <a:solidFill>
                  <a:schemeClr val="bg1"/>
                </a:solidFill>
                <a:latin typeface="Arial" panose="020B0604020202020204" pitchFamily="34" charset="0"/>
                <a:cs typeface="Arial" panose="020B0604020202020204" pitchFamily="34" charset="0"/>
              </a:rPr>
              <a:t>. Duis </a:t>
            </a:r>
            <a:r>
              <a:rPr lang="en-GB" sz="1400" dirty="0" err="1">
                <a:solidFill>
                  <a:schemeClr val="bg1"/>
                </a:solidFill>
                <a:latin typeface="Arial" panose="020B0604020202020204" pitchFamily="34" charset="0"/>
                <a:cs typeface="Arial" panose="020B0604020202020204" pitchFamily="34" charset="0"/>
              </a:rPr>
              <a:t>aute</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irure</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dolor</a:t>
            </a:r>
            <a:r>
              <a:rPr lang="en-GB" sz="1400" dirty="0">
                <a:solidFill>
                  <a:schemeClr val="bg1"/>
                </a:solidFill>
                <a:latin typeface="Arial" panose="020B0604020202020204" pitchFamily="34" charset="0"/>
                <a:cs typeface="Arial" panose="020B0604020202020204" pitchFamily="34" charset="0"/>
              </a:rPr>
              <a:t> in </a:t>
            </a:r>
            <a:r>
              <a:rPr lang="en-GB" sz="1400" dirty="0" err="1">
                <a:solidFill>
                  <a:schemeClr val="bg1"/>
                </a:solidFill>
                <a:latin typeface="Arial" panose="020B0604020202020204" pitchFamily="34" charset="0"/>
                <a:cs typeface="Arial" panose="020B0604020202020204" pitchFamily="34" charset="0"/>
              </a:rPr>
              <a:t>reprehenderit</a:t>
            </a:r>
            <a:r>
              <a:rPr lang="en-GB" sz="1400" dirty="0">
                <a:solidFill>
                  <a:schemeClr val="bg1"/>
                </a:solidFill>
                <a:latin typeface="Arial" panose="020B0604020202020204" pitchFamily="34" charset="0"/>
                <a:cs typeface="Arial" panose="020B0604020202020204" pitchFamily="34" charset="0"/>
              </a:rPr>
              <a:t> in </a:t>
            </a:r>
            <a:r>
              <a:rPr lang="en-GB" sz="1400" dirty="0" err="1">
                <a:solidFill>
                  <a:schemeClr val="bg1"/>
                </a:solidFill>
                <a:latin typeface="Arial" panose="020B0604020202020204" pitchFamily="34" charset="0"/>
                <a:cs typeface="Arial" panose="020B0604020202020204" pitchFamily="34" charset="0"/>
              </a:rPr>
              <a:t>voluptate</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velit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esse</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cillum</a:t>
            </a:r>
            <a:r>
              <a:rPr lang="en-GB" sz="1400" dirty="0">
                <a:solidFill>
                  <a:schemeClr val="bg1"/>
                </a:solidFill>
                <a:latin typeface="Arial" panose="020B0604020202020204" pitchFamily="34" charset="0"/>
                <a:cs typeface="Arial" panose="020B0604020202020204" pitchFamily="34" charset="0"/>
              </a:rPr>
              <a:t> dolore </a:t>
            </a:r>
            <a:r>
              <a:rPr lang="en-GB" sz="1400" dirty="0" err="1">
                <a:solidFill>
                  <a:schemeClr val="bg1"/>
                </a:solidFill>
                <a:latin typeface="Arial" panose="020B0604020202020204" pitchFamily="34" charset="0"/>
                <a:cs typeface="Arial" panose="020B0604020202020204" pitchFamily="34" charset="0"/>
              </a:rPr>
              <a:t>eu</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fugiat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nulla</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pariatur</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Excepteur</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sint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occaecat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cupidatat</a:t>
            </a:r>
            <a:r>
              <a:rPr lang="en-GB" sz="1400" dirty="0">
                <a:solidFill>
                  <a:schemeClr val="bg1"/>
                </a:solidFill>
                <a:latin typeface="Arial" panose="020B0604020202020204" pitchFamily="34" charset="0"/>
                <a:cs typeface="Arial" panose="020B0604020202020204" pitchFamily="34" charset="0"/>
              </a:rPr>
              <a:t> non </a:t>
            </a:r>
            <a:r>
              <a:rPr lang="en-GB" sz="1400" dirty="0" err="1">
                <a:solidFill>
                  <a:schemeClr val="bg1"/>
                </a:solidFill>
                <a:latin typeface="Arial" panose="020B0604020202020204" pitchFamily="34" charset="0"/>
                <a:cs typeface="Arial" panose="020B0604020202020204" pitchFamily="34" charset="0"/>
              </a:rPr>
              <a:t>proident</a:t>
            </a:r>
            <a:r>
              <a:rPr lang="en-GB" sz="1400" dirty="0">
                <a:solidFill>
                  <a:schemeClr val="bg1"/>
                </a:solidFill>
                <a:latin typeface="Arial" panose="020B0604020202020204" pitchFamily="34" charset="0"/>
                <a:cs typeface="Arial" panose="020B0604020202020204" pitchFamily="34" charset="0"/>
              </a:rPr>
              <a:t>, sunt in culpa qui </a:t>
            </a:r>
            <a:r>
              <a:rPr lang="en-GB" sz="1400" dirty="0" err="1">
                <a:solidFill>
                  <a:schemeClr val="bg1"/>
                </a:solidFill>
                <a:latin typeface="Arial" panose="020B0604020202020204" pitchFamily="34" charset="0"/>
                <a:cs typeface="Arial" panose="020B0604020202020204" pitchFamily="34" charset="0"/>
              </a:rPr>
              <a:t>officia</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deserunt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mollit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anim</a:t>
            </a:r>
            <a:r>
              <a:rPr lang="en-GB" sz="1400" dirty="0">
                <a:solidFill>
                  <a:schemeClr val="bg1"/>
                </a:solidFill>
                <a:latin typeface="Arial" panose="020B0604020202020204" pitchFamily="34" charset="0"/>
                <a:cs typeface="Arial" panose="020B0604020202020204" pitchFamily="34" charset="0"/>
              </a:rPr>
              <a:t> id </a:t>
            </a:r>
            <a:r>
              <a:rPr lang="en-GB" sz="1400" dirty="0" err="1">
                <a:solidFill>
                  <a:schemeClr val="bg1"/>
                </a:solidFill>
                <a:latin typeface="Arial" panose="020B0604020202020204" pitchFamily="34" charset="0"/>
                <a:cs typeface="Arial" panose="020B0604020202020204" pitchFamily="34" charset="0"/>
              </a:rPr>
              <a:t>est</a:t>
            </a:r>
            <a:r>
              <a:rPr lang="en-GB" sz="1400" dirty="0">
                <a:solidFill>
                  <a:schemeClr val="bg1"/>
                </a:solidFill>
                <a:latin typeface="Arial" panose="020B0604020202020204" pitchFamily="34" charset="0"/>
                <a:cs typeface="Arial" panose="020B0604020202020204" pitchFamily="34" charset="0"/>
              </a:rPr>
              <a:t> </a:t>
            </a:r>
            <a:r>
              <a:rPr lang="en-GB" sz="1400" dirty="0" err="1">
                <a:solidFill>
                  <a:schemeClr val="bg1"/>
                </a:solidFill>
                <a:latin typeface="Arial" panose="020B0604020202020204" pitchFamily="34" charset="0"/>
                <a:cs typeface="Arial" panose="020B0604020202020204" pitchFamily="34" charset="0"/>
              </a:rPr>
              <a:t>laborum</a:t>
            </a:r>
            <a:r>
              <a:rPr lang="en-GB" sz="1400" dirty="0">
                <a:solidFill>
                  <a:schemeClr val="bg1"/>
                </a:solidFill>
                <a:latin typeface="Arial" panose="020B0604020202020204" pitchFamily="34" charset="0"/>
                <a:cs typeface="Arial" panose="020B0604020202020204" pitchFamily="34" charset="0"/>
              </a:rPr>
              <a:t>.</a:t>
            </a:r>
            <a:endParaRPr lang="en-US" sz="1400" dirty="0">
              <a:solidFill>
                <a:schemeClr val="bg1"/>
              </a:solidFill>
              <a:latin typeface="Arial" panose="020B0604020202020204" pitchFamily="34" charset="0"/>
              <a:cs typeface="Arial" panose="020B0604020202020204" pitchFamily="34" charset="0"/>
            </a:endParaRPr>
          </a:p>
          <a:p>
            <a:pPr lvl="0"/>
            <a:endParaRPr lang="en-US" dirty="0"/>
          </a:p>
        </p:txBody>
      </p:sp>
      <p:sp>
        <p:nvSpPr>
          <p:cNvPr id="18" name="Text Placeholder 17">
            <a:extLst>
              <a:ext uri="{FF2B5EF4-FFF2-40B4-BE49-F238E27FC236}">
                <a16:creationId xmlns:a16="http://schemas.microsoft.com/office/drawing/2014/main" id="{B899E709-9A8E-4545-A8E4-B8EB88B80006}"/>
              </a:ext>
            </a:extLst>
          </p:cNvPr>
          <p:cNvSpPr>
            <a:spLocks noGrp="1"/>
          </p:cNvSpPr>
          <p:nvPr>
            <p:ph type="body" sz="quarter" idx="14" hasCustomPrompt="1"/>
          </p:nvPr>
        </p:nvSpPr>
        <p:spPr>
          <a:xfrm>
            <a:off x="2657452" y="2646335"/>
            <a:ext cx="5764171" cy="388536"/>
          </a:xfrm>
          <a:prstGeom prst="rect">
            <a:avLst/>
          </a:prstGeom>
        </p:spPr>
        <p:txBody>
          <a:bodyPr/>
          <a:lstStyle>
            <a:lvl1pPr marL="0" indent="0">
              <a:buNone/>
              <a:defRPr sz="1600" b="1" i="0">
                <a:solidFill>
                  <a:srgbClr val="EEEDED"/>
                </a:solidFill>
                <a:latin typeface="Arial" panose="020B0604020202020204" pitchFamily="34" charset="0"/>
                <a:cs typeface="Arial" panose="020B0604020202020204" pitchFamily="34" charset="0"/>
              </a:defRPr>
            </a:lvl1pPr>
          </a:lstStyle>
          <a:p>
            <a:pPr lvl="0"/>
            <a:r>
              <a:rPr lang="en-US" dirty="0"/>
              <a:t>Section title</a:t>
            </a:r>
          </a:p>
        </p:txBody>
      </p:sp>
      <p:sp>
        <p:nvSpPr>
          <p:cNvPr id="19" name="Content Placeholder 10">
            <a:extLst>
              <a:ext uri="{FF2B5EF4-FFF2-40B4-BE49-F238E27FC236}">
                <a16:creationId xmlns:a16="http://schemas.microsoft.com/office/drawing/2014/main" id="{7E6D9A3B-4420-AA4B-A4D1-EA1EE6A9CC2B}"/>
              </a:ext>
            </a:extLst>
          </p:cNvPr>
          <p:cNvSpPr>
            <a:spLocks noGrp="1"/>
          </p:cNvSpPr>
          <p:nvPr>
            <p:ph sz="quarter" idx="10" hasCustomPrompt="1"/>
          </p:nvPr>
        </p:nvSpPr>
        <p:spPr>
          <a:xfrm>
            <a:off x="1138160" y="1004480"/>
            <a:ext cx="5907087" cy="921424"/>
          </a:xfrm>
          <a:prstGeom prst="rect">
            <a:avLst/>
          </a:prstGeom>
        </p:spPr>
        <p:txBody>
          <a:bodyPr/>
          <a:lstStyle>
            <a:lvl1pPr marL="0" indent="0">
              <a:buNone/>
              <a:defRPr b="1" i="0">
                <a:solidFill>
                  <a:schemeClr val="bg1"/>
                </a:solidFill>
                <a:latin typeface="Arial Narrow" panose="020B0604020202020204" pitchFamily="34" charset="0"/>
                <a:cs typeface="Arial Narrow"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91086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8D2BEF-793C-E04E-8C55-29ECDC608F42}"/>
              </a:ext>
            </a:extLst>
          </p:cNvPr>
          <p:cNvSpPr/>
          <p:nvPr userDrawn="1"/>
        </p:nvSpPr>
        <p:spPr>
          <a:xfrm>
            <a:off x="-38432" y="-69574"/>
            <a:ext cx="12268863" cy="6997148"/>
          </a:xfrm>
          <a:prstGeom prst="rect">
            <a:avLst/>
          </a:prstGeom>
          <a:solidFill>
            <a:srgbClr val="F6E8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93D2385-117D-3049-ACBB-0BFD9CA43EB6}"/>
              </a:ext>
            </a:extLst>
          </p:cNvPr>
          <p:cNvPicPr>
            <a:picLocks noChangeAspect="1"/>
          </p:cNvPicPr>
          <p:nvPr userDrawn="1"/>
        </p:nvPicPr>
        <p:blipFill>
          <a:blip r:embed="rId2"/>
          <a:stretch>
            <a:fillRect/>
          </a:stretch>
        </p:blipFill>
        <p:spPr>
          <a:xfrm>
            <a:off x="9037981" y="6136022"/>
            <a:ext cx="2305879" cy="265176"/>
          </a:xfrm>
          <a:prstGeom prst="rect">
            <a:avLst/>
          </a:prstGeom>
        </p:spPr>
      </p:pic>
      <p:sp>
        <p:nvSpPr>
          <p:cNvPr id="13" name="Text Placeholder 12">
            <a:extLst>
              <a:ext uri="{FF2B5EF4-FFF2-40B4-BE49-F238E27FC236}">
                <a16:creationId xmlns:a16="http://schemas.microsoft.com/office/drawing/2014/main" id="{B09BFB24-F0F3-9D40-A929-40508715D5A3}"/>
              </a:ext>
            </a:extLst>
          </p:cNvPr>
          <p:cNvSpPr>
            <a:spLocks noGrp="1"/>
          </p:cNvSpPr>
          <p:nvPr>
            <p:ph type="body" sz="quarter" idx="10" hasCustomPrompt="1"/>
          </p:nvPr>
        </p:nvSpPr>
        <p:spPr>
          <a:xfrm>
            <a:off x="928688" y="2204128"/>
            <a:ext cx="10415172" cy="711460"/>
          </a:xfrm>
          <a:prstGeom prst="rect">
            <a:avLst/>
          </a:prstGeom>
        </p:spPr>
        <p:txBody>
          <a:bodyPr/>
          <a:lstStyle>
            <a:lvl1pPr marL="0" indent="0">
              <a:buNone/>
              <a:defRPr sz="4800" b="1" i="0">
                <a:solidFill>
                  <a:srgbClr val="393B3A"/>
                </a:solidFill>
                <a:latin typeface="Arial Narrow" panose="020B0604020202020204" pitchFamily="34" charset="0"/>
                <a:cs typeface="Arial Narrow" panose="020B0604020202020204" pitchFamily="34" charset="0"/>
              </a:defRPr>
            </a:lvl1pPr>
          </a:lstStyle>
          <a:p>
            <a:pPr lvl="0"/>
            <a:r>
              <a:rPr lang="en-US" dirty="0"/>
              <a:t>SECTION TITLE</a:t>
            </a:r>
          </a:p>
        </p:txBody>
      </p:sp>
      <p:sp>
        <p:nvSpPr>
          <p:cNvPr id="14" name="Text Placeholder 25">
            <a:extLst>
              <a:ext uri="{FF2B5EF4-FFF2-40B4-BE49-F238E27FC236}">
                <a16:creationId xmlns:a16="http://schemas.microsoft.com/office/drawing/2014/main" id="{7D35ADAA-BC49-7A49-A922-165A7EFA9DFA}"/>
              </a:ext>
            </a:extLst>
          </p:cNvPr>
          <p:cNvSpPr>
            <a:spLocks noGrp="1"/>
          </p:cNvSpPr>
          <p:nvPr>
            <p:ph type="body" sz="quarter" idx="11" hasCustomPrompt="1"/>
          </p:nvPr>
        </p:nvSpPr>
        <p:spPr>
          <a:xfrm>
            <a:off x="928688" y="3333542"/>
            <a:ext cx="5089863" cy="608871"/>
          </a:xfrm>
          <a:prstGeom prst="rect">
            <a:avLst/>
          </a:prstGeom>
        </p:spPr>
        <p:txBody>
          <a:bodyPr/>
          <a:lstStyle>
            <a:lvl1pPr marL="0" indent="0">
              <a:lnSpc>
                <a:spcPct val="100000"/>
              </a:lnSpc>
              <a:buNone/>
              <a:defRPr sz="1400" b="0" i="0">
                <a:solidFill>
                  <a:srgbClr val="393B3A"/>
                </a:solidFill>
                <a:latin typeface="Arial" panose="020B0604020202020204" pitchFamily="34" charset="0"/>
                <a:cs typeface="Arial" panose="020B0604020202020204" pitchFamily="34" charset="0"/>
              </a:defRPr>
            </a:lvl1pPr>
          </a:lstStyle>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Lorem ipsum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sit </a:t>
            </a:r>
            <a:r>
              <a:rPr lang="en-GB" sz="1400" dirty="0" err="1">
                <a:solidFill>
                  <a:srgbClr val="393B3A"/>
                </a:solidFill>
                <a:latin typeface="Arial" panose="020B0604020202020204" pitchFamily="34" charset="0"/>
                <a:cs typeface="Arial" panose="020B0604020202020204" pitchFamily="34" charset="0"/>
              </a:rPr>
              <a:t>amet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consectetur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adipiscing</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sed</a:t>
            </a:r>
            <a:r>
              <a:rPr lang="en-GB" sz="1400" dirty="0">
                <a:solidFill>
                  <a:srgbClr val="393B3A"/>
                </a:solidFill>
                <a:latin typeface="Arial" panose="020B0604020202020204" pitchFamily="34" charset="0"/>
                <a:cs typeface="Arial" panose="020B0604020202020204" pitchFamily="34" charset="0"/>
              </a:rPr>
              <a:t> do </a:t>
            </a:r>
            <a:r>
              <a:rPr lang="en-GB" sz="1400" dirty="0" err="1">
                <a:solidFill>
                  <a:srgbClr val="393B3A"/>
                </a:solidFill>
                <a:latin typeface="Arial" panose="020B0604020202020204" pitchFamily="34" charset="0"/>
                <a:cs typeface="Arial" panose="020B0604020202020204" pitchFamily="34" charset="0"/>
              </a:rPr>
              <a:t>eiusmod</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tempor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incididunt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labore</a:t>
            </a:r>
            <a:r>
              <a:rPr lang="en-GB" sz="1400" dirty="0">
                <a:solidFill>
                  <a:srgbClr val="393B3A"/>
                </a:solidFill>
                <a:latin typeface="Arial" panose="020B0604020202020204" pitchFamily="34" charset="0"/>
                <a:cs typeface="Arial" panose="020B0604020202020204" pitchFamily="34" charset="0"/>
              </a:rPr>
              <a:t> et dolore magna </a:t>
            </a:r>
            <a:r>
              <a:rPr lang="en-GB" sz="1400" dirty="0" err="1">
                <a:solidFill>
                  <a:srgbClr val="393B3A"/>
                </a:solidFill>
                <a:latin typeface="Arial" panose="020B0604020202020204" pitchFamily="34" charset="0"/>
                <a:cs typeface="Arial" panose="020B0604020202020204" pitchFamily="34" charset="0"/>
              </a:rPr>
              <a:t>aliqua</a:t>
            </a:r>
            <a:r>
              <a:rPr lang="en-GB" sz="1400" dirty="0">
                <a:solidFill>
                  <a:srgbClr val="393B3A"/>
                </a:solidFill>
                <a:latin typeface="Arial" panose="020B0604020202020204" pitchFamily="34" charset="0"/>
                <a:cs typeface="Arial" panose="020B0604020202020204" pitchFamily="34" charset="0"/>
              </a:rPr>
              <a:t>.</a:t>
            </a:r>
            <a:endParaRPr lang="en-US" sz="1400" dirty="0">
              <a:solidFill>
                <a:srgbClr val="393B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46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930B9AF-98E2-0848-8029-CD46E76AFB72}"/>
              </a:ext>
            </a:extLst>
          </p:cNvPr>
          <p:cNvSpPr/>
          <p:nvPr userDrawn="1"/>
        </p:nvSpPr>
        <p:spPr>
          <a:xfrm>
            <a:off x="-34456" y="-59635"/>
            <a:ext cx="12260911" cy="69772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3AD490F3-4C2C-0546-B767-9FD554845E26}"/>
              </a:ext>
            </a:extLst>
          </p:cNvPr>
          <p:cNvPicPr>
            <a:picLocks noChangeAspect="1"/>
          </p:cNvPicPr>
          <p:nvPr userDrawn="1"/>
        </p:nvPicPr>
        <p:blipFill>
          <a:blip r:embed="rId2"/>
          <a:stretch>
            <a:fillRect/>
          </a:stretch>
        </p:blipFill>
        <p:spPr>
          <a:xfrm>
            <a:off x="9114843" y="6136022"/>
            <a:ext cx="2305879" cy="265176"/>
          </a:xfrm>
          <a:prstGeom prst="rect">
            <a:avLst/>
          </a:prstGeom>
        </p:spPr>
      </p:pic>
      <p:sp>
        <p:nvSpPr>
          <p:cNvPr id="16" name="Text Placeholder 22">
            <a:extLst>
              <a:ext uri="{FF2B5EF4-FFF2-40B4-BE49-F238E27FC236}">
                <a16:creationId xmlns:a16="http://schemas.microsoft.com/office/drawing/2014/main" id="{64124EF7-D64A-D14C-9D8D-614202431531}"/>
              </a:ext>
            </a:extLst>
          </p:cNvPr>
          <p:cNvSpPr>
            <a:spLocks noGrp="1"/>
          </p:cNvSpPr>
          <p:nvPr>
            <p:ph type="body" sz="quarter" idx="10" hasCustomPrompt="1"/>
          </p:nvPr>
        </p:nvSpPr>
        <p:spPr>
          <a:xfrm>
            <a:off x="727544" y="2539623"/>
            <a:ext cx="3042482" cy="310896"/>
          </a:xfrm>
          <a:prstGeom prst="rect">
            <a:avLst/>
          </a:prstGeom>
        </p:spPr>
        <p:txBody>
          <a:bodyPr/>
          <a:lstStyle>
            <a:lvl1pPr marL="0" indent="0">
              <a:buNone/>
              <a:defRPr sz="1600" b="1" i="0">
                <a:solidFill>
                  <a:srgbClr val="393B3A"/>
                </a:solidFill>
                <a:latin typeface="Arial" panose="020B0604020202020204" pitchFamily="34" charset="0"/>
                <a:cs typeface="Arial" panose="020B0604020202020204" pitchFamily="34" charset="0"/>
              </a:defRPr>
            </a:lvl1pPr>
          </a:lstStyle>
          <a:p>
            <a:pPr lvl="0"/>
            <a:r>
              <a:rPr lang="en-US" dirty="0"/>
              <a:t>Section title</a:t>
            </a:r>
          </a:p>
        </p:txBody>
      </p:sp>
      <p:sp>
        <p:nvSpPr>
          <p:cNvPr id="17" name="Text Placeholder 25">
            <a:extLst>
              <a:ext uri="{FF2B5EF4-FFF2-40B4-BE49-F238E27FC236}">
                <a16:creationId xmlns:a16="http://schemas.microsoft.com/office/drawing/2014/main" id="{36C7072A-15EF-2147-AFBC-1BE524670764}"/>
              </a:ext>
            </a:extLst>
          </p:cNvPr>
          <p:cNvSpPr>
            <a:spLocks noGrp="1"/>
          </p:cNvSpPr>
          <p:nvPr>
            <p:ph type="body" sz="quarter" idx="11" hasCustomPrompt="1"/>
          </p:nvPr>
        </p:nvSpPr>
        <p:spPr>
          <a:xfrm>
            <a:off x="727543" y="3065086"/>
            <a:ext cx="3042483" cy="1611845"/>
          </a:xfrm>
          <a:prstGeom prst="rect">
            <a:avLst/>
          </a:prstGeom>
        </p:spPr>
        <p:txBody>
          <a:bodyPr/>
          <a:lstStyle>
            <a:lvl1pPr marL="0" indent="0">
              <a:lnSpc>
                <a:spcPct val="100000"/>
              </a:lnSpc>
              <a:buNone/>
              <a:defRPr sz="1400" b="0" i="0">
                <a:solidFill>
                  <a:srgbClr val="393B3A"/>
                </a:solidFill>
                <a:latin typeface="Arial" panose="020B0604020202020204" pitchFamily="34" charset="0"/>
                <a:cs typeface="Arial" panose="020B0604020202020204" pitchFamily="34" charset="0"/>
              </a:defRPr>
            </a:lvl1pPr>
          </a:lstStyle>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Lorem ipsum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sit </a:t>
            </a:r>
            <a:r>
              <a:rPr lang="en-GB" sz="1400" dirty="0" err="1">
                <a:solidFill>
                  <a:srgbClr val="393B3A"/>
                </a:solidFill>
                <a:latin typeface="Arial" panose="020B0604020202020204" pitchFamily="34" charset="0"/>
                <a:cs typeface="Arial" panose="020B0604020202020204" pitchFamily="34" charset="0"/>
              </a:rPr>
              <a:t>amet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consectetur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adipiscing</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elit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sed</a:t>
            </a:r>
            <a:r>
              <a:rPr lang="en-GB" sz="1400" dirty="0">
                <a:solidFill>
                  <a:srgbClr val="393B3A"/>
                </a:solidFill>
                <a:latin typeface="Arial" panose="020B0604020202020204" pitchFamily="34" charset="0"/>
                <a:cs typeface="Arial" panose="020B0604020202020204" pitchFamily="34" charset="0"/>
              </a:rPr>
              <a:t> do </a:t>
            </a:r>
            <a:r>
              <a:rPr lang="en-GB" sz="1400" dirty="0" err="1">
                <a:solidFill>
                  <a:srgbClr val="393B3A"/>
                </a:solidFill>
                <a:latin typeface="Arial" panose="020B0604020202020204" pitchFamily="34" charset="0"/>
                <a:cs typeface="Arial" panose="020B0604020202020204" pitchFamily="34" charset="0"/>
              </a:rPr>
              <a:t>eiusmod</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tempor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incididunt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labore</a:t>
            </a:r>
            <a:r>
              <a:rPr lang="en-GB" sz="1400" dirty="0">
                <a:solidFill>
                  <a:srgbClr val="393B3A"/>
                </a:solidFill>
                <a:latin typeface="Arial" panose="020B0604020202020204" pitchFamily="34" charset="0"/>
                <a:cs typeface="Arial" panose="020B0604020202020204" pitchFamily="34" charset="0"/>
              </a:rPr>
              <a:t> et dolore magna </a:t>
            </a:r>
            <a:r>
              <a:rPr lang="en-GB" sz="1400" dirty="0" err="1">
                <a:solidFill>
                  <a:srgbClr val="393B3A"/>
                </a:solidFill>
                <a:latin typeface="Arial" panose="020B0604020202020204" pitchFamily="34" charset="0"/>
                <a:cs typeface="Arial" panose="020B0604020202020204" pitchFamily="34" charset="0"/>
              </a:rPr>
              <a:t>aliqua</a:t>
            </a:r>
            <a:r>
              <a:rPr lang="en-GB" sz="1400" dirty="0">
                <a:solidFill>
                  <a:srgbClr val="393B3A"/>
                </a:solidFill>
                <a:latin typeface="Arial" panose="020B0604020202020204" pitchFamily="34" charset="0"/>
                <a:cs typeface="Arial" panose="020B0604020202020204" pitchFamily="34" charset="0"/>
              </a:rPr>
              <a:t>. Ut </a:t>
            </a:r>
            <a:r>
              <a:rPr lang="en-GB" sz="1400" dirty="0" err="1">
                <a:solidFill>
                  <a:srgbClr val="393B3A"/>
                </a:solidFill>
                <a:latin typeface="Arial" panose="020B0604020202020204" pitchFamily="34" charset="0"/>
                <a:cs typeface="Arial" panose="020B0604020202020204" pitchFamily="34" charset="0"/>
              </a:rPr>
              <a:t>enim</a:t>
            </a:r>
            <a:r>
              <a:rPr lang="en-GB" sz="1400" dirty="0">
                <a:solidFill>
                  <a:srgbClr val="393B3A"/>
                </a:solidFill>
                <a:latin typeface="Arial" panose="020B0604020202020204" pitchFamily="34" charset="0"/>
                <a:cs typeface="Arial" panose="020B0604020202020204" pitchFamily="34" charset="0"/>
              </a:rPr>
              <a:t> ad minim </a:t>
            </a:r>
            <a:r>
              <a:rPr lang="en-GB" sz="1400" dirty="0" err="1">
                <a:solidFill>
                  <a:srgbClr val="393B3A"/>
                </a:solidFill>
                <a:latin typeface="Arial" panose="020B0604020202020204" pitchFamily="34" charset="0"/>
                <a:cs typeface="Arial" panose="020B0604020202020204" pitchFamily="34" charset="0"/>
              </a:rPr>
              <a:t>veniam</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quis</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nostrud</a:t>
            </a:r>
            <a:r>
              <a:rPr lang="en-GB" sz="1400" dirty="0">
                <a:solidFill>
                  <a:srgbClr val="393B3A"/>
                </a:solidFill>
                <a:latin typeface="Arial" panose="020B0604020202020204" pitchFamily="34" charset="0"/>
                <a:cs typeface="Arial" panose="020B0604020202020204" pitchFamily="34" charset="0"/>
              </a:rPr>
              <a:t> exercitation </a:t>
            </a:r>
            <a:r>
              <a:rPr lang="en-GB" sz="1400" dirty="0" err="1">
                <a:solidFill>
                  <a:srgbClr val="393B3A"/>
                </a:solidFill>
                <a:latin typeface="Arial" panose="020B0604020202020204" pitchFamily="34" charset="0"/>
                <a:cs typeface="Arial" panose="020B0604020202020204" pitchFamily="34" charset="0"/>
              </a:rPr>
              <a:t>ullamco</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laboris</a:t>
            </a:r>
            <a:r>
              <a:rPr lang="en-GB" sz="1400" dirty="0">
                <a:solidFill>
                  <a:srgbClr val="393B3A"/>
                </a:solidFill>
                <a:latin typeface="Arial" panose="020B0604020202020204" pitchFamily="34" charset="0"/>
                <a:cs typeface="Arial" panose="020B0604020202020204" pitchFamily="34" charset="0"/>
              </a:rPr>
              <a:t> nisi </a:t>
            </a:r>
            <a:r>
              <a:rPr lang="en-GB" sz="1400" dirty="0" err="1">
                <a:solidFill>
                  <a:srgbClr val="393B3A"/>
                </a:solidFill>
                <a:latin typeface="Arial" panose="020B0604020202020204" pitchFamily="34" charset="0"/>
                <a:cs typeface="Arial" panose="020B0604020202020204" pitchFamily="34" charset="0"/>
              </a:rPr>
              <a:t>ut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aliquip</a:t>
            </a:r>
            <a:r>
              <a:rPr lang="en-GB" sz="1400" dirty="0">
                <a:solidFill>
                  <a:srgbClr val="393B3A"/>
                </a:solidFill>
                <a:latin typeface="Arial" panose="020B0604020202020204" pitchFamily="34" charset="0"/>
                <a:cs typeface="Arial" panose="020B0604020202020204" pitchFamily="34" charset="0"/>
              </a:rPr>
              <a:t> ex </a:t>
            </a:r>
            <a:r>
              <a:rPr lang="en-GB" sz="1400" dirty="0" err="1">
                <a:solidFill>
                  <a:srgbClr val="393B3A"/>
                </a:solidFill>
                <a:latin typeface="Arial" panose="020B0604020202020204" pitchFamily="34" charset="0"/>
                <a:cs typeface="Arial" panose="020B0604020202020204" pitchFamily="34" charset="0"/>
              </a:rPr>
              <a:t>ea</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commodo</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consequat</a:t>
            </a:r>
            <a:r>
              <a:rPr lang="en-GB" sz="1400" dirty="0">
                <a:solidFill>
                  <a:srgbClr val="393B3A"/>
                </a:solidFill>
                <a:latin typeface="Arial" panose="020B0604020202020204" pitchFamily="34" charset="0"/>
                <a:cs typeface="Arial" panose="020B0604020202020204" pitchFamily="34" charset="0"/>
              </a:rPr>
              <a:t>. </a:t>
            </a:r>
            <a:endParaRPr lang="en-US" sz="1400" dirty="0">
              <a:solidFill>
                <a:srgbClr val="393B3A"/>
              </a:solidFill>
              <a:latin typeface="Arial" panose="020B0604020202020204" pitchFamily="34" charset="0"/>
              <a:cs typeface="Arial" panose="020B0604020202020204" pitchFamily="34" charset="0"/>
            </a:endParaRPr>
          </a:p>
        </p:txBody>
      </p:sp>
      <p:sp>
        <p:nvSpPr>
          <p:cNvPr id="18" name="Text Placeholder 31">
            <a:extLst>
              <a:ext uri="{FF2B5EF4-FFF2-40B4-BE49-F238E27FC236}">
                <a16:creationId xmlns:a16="http://schemas.microsoft.com/office/drawing/2014/main" id="{7F351AC4-AA65-A64E-B1E6-C11899358A41}"/>
              </a:ext>
            </a:extLst>
          </p:cNvPr>
          <p:cNvSpPr>
            <a:spLocks noGrp="1"/>
          </p:cNvSpPr>
          <p:nvPr>
            <p:ph type="body" sz="quarter" idx="14" hasCustomPrompt="1"/>
          </p:nvPr>
        </p:nvSpPr>
        <p:spPr>
          <a:xfrm>
            <a:off x="727543" y="794455"/>
            <a:ext cx="5067965" cy="622115"/>
          </a:xfrm>
          <a:prstGeom prst="rect">
            <a:avLst/>
          </a:prstGeom>
        </p:spPr>
        <p:txBody>
          <a:bodyPr/>
          <a:lstStyle>
            <a:lvl1pPr marL="0" indent="0">
              <a:buNone/>
              <a:defRPr b="1" i="0">
                <a:solidFill>
                  <a:srgbClr val="393B3A"/>
                </a:solidFill>
                <a:latin typeface="Arial Narrow" panose="020B0604020202020204" pitchFamily="34" charset="0"/>
                <a:cs typeface="Arial Narrow" panose="020B0604020202020204" pitchFamily="34" charset="0"/>
              </a:defRPr>
            </a:lvl1pPr>
          </a:lstStyle>
          <a:p>
            <a:pPr lvl="0"/>
            <a:r>
              <a:rPr lang="en-US" dirty="0"/>
              <a:t>PAGE HEADER</a:t>
            </a:r>
          </a:p>
        </p:txBody>
      </p:sp>
    </p:spTree>
    <p:extLst>
      <p:ext uri="{BB962C8B-B14F-4D97-AF65-F5344CB8AC3E}">
        <p14:creationId xmlns:p14="http://schemas.microsoft.com/office/powerpoint/2010/main" val="216325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917D40-55C0-904C-A8C8-AAE47935E508}"/>
              </a:ext>
            </a:extLst>
          </p:cNvPr>
          <p:cNvSpPr/>
          <p:nvPr userDrawn="1"/>
        </p:nvSpPr>
        <p:spPr>
          <a:xfrm>
            <a:off x="0" y="1"/>
            <a:ext cx="12192000" cy="6858000"/>
          </a:xfrm>
          <a:prstGeom prst="rect">
            <a:avLst/>
          </a:prstGeom>
          <a:solidFill>
            <a:srgbClr val="393B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46F597DB-DE14-E247-8882-40FFA039175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8" name="Picture 7">
            <a:extLst>
              <a:ext uri="{FF2B5EF4-FFF2-40B4-BE49-F238E27FC236}">
                <a16:creationId xmlns:a16="http://schemas.microsoft.com/office/drawing/2014/main" id="{76A77041-D293-1D43-8404-C3C97F4D96DD}"/>
              </a:ext>
            </a:extLst>
          </p:cNvPr>
          <p:cNvPicPr>
            <a:picLocks noChangeAspect="1"/>
          </p:cNvPicPr>
          <p:nvPr userDrawn="1"/>
        </p:nvPicPr>
        <p:blipFill>
          <a:blip r:embed="rId3"/>
          <a:stretch>
            <a:fillRect/>
          </a:stretch>
        </p:blipFill>
        <p:spPr>
          <a:xfrm>
            <a:off x="853989" y="1083630"/>
            <a:ext cx="1794251" cy="1263153"/>
          </a:xfrm>
          <a:prstGeom prst="rect">
            <a:avLst/>
          </a:prstGeom>
        </p:spPr>
      </p:pic>
      <p:pic>
        <p:nvPicPr>
          <p:cNvPr id="11" name="Picture 10">
            <a:extLst>
              <a:ext uri="{FF2B5EF4-FFF2-40B4-BE49-F238E27FC236}">
                <a16:creationId xmlns:a16="http://schemas.microsoft.com/office/drawing/2014/main" id="{9D1AF1A2-84C7-2847-806B-2ED28D940FF8}"/>
              </a:ext>
            </a:extLst>
          </p:cNvPr>
          <p:cNvPicPr>
            <a:picLocks noChangeAspect="1"/>
          </p:cNvPicPr>
          <p:nvPr userDrawn="1"/>
        </p:nvPicPr>
        <p:blipFill>
          <a:blip r:embed="rId4"/>
          <a:stretch>
            <a:fillRect/>
          </a:stretch>
        </p:blipFill>
        <p:spPr>
          <a:xfrm>
            <a:off x="9114844" y="6166237"/>
            <a:ext cx="2305879" cy="265176"/>
          </a:xfrm>
          <a:prstGeom prst="rect">
            <a:avLst/>
          </a:prstGeom>
        </p:spPr>
      </p:pic>
      <p:sp>
        <p:nvSpPr>
          <p:cNvPr id="12" name="Text Placeholder 25">
            <a:extLst>
              <a:ext uri="{FF2B5EF4-FFF2-40B4-BE49-F238E27FC236}">
                <a16:creationId xmlns:a16="http://schemas.microsoft.com/office/drawing/2014/main" id="{20AAF2EB-7689-6842-9115-E8E9E4598E2C}"/>
              </a:ext>
            </a:extLst>
          </p:cNvPr>
          <p:cNvSpPr>
            <a:spLocks noGrp="1"/>
          </p:cNvSpPr>
          <p:nvPr>
            <p:ph type="body" sz="quarter" idx="11" hasCustomPrompt="1"/>
          </p:nvPr>
        </p:nvSpPr>
        <p:spPr>
          <a:xfrm>
            <a:off x="4740928" y="1715206"/>
            <a:ext cx="5089863" cy="2231136"/>
          </a:xfrm>
          <a:prstGeom prst="rect">
            <a:avLst/>
          </a:prstGeom>
        </p:spPr>
        <p:txBody>
          <a:bodyPr/>
          <a:lstStyle>
            <a:lvl1pPr marL="0" indent="0">
              <a:lnSpc>
                <a:spcPct val="100000"/>
              </a:lnSpc>
              <a:spcBef>
                <a:spcPts val="0"/>
              </a:spcBef>
              <a:buNone/>
              <a:defRPr sz="1400" b="0" i="0">
                <a:solidFill>
                  <a:srgbClr val="393B3A"/>
                </a:solidFill>
                <a:latin typeface="Arial" panose="020B0604020202020204" pitchFamily="34" charset="0"/>
                <a:cs typeface="Arial" panose="020B0604020202020204" pitchFamily="34" charset="0"/>
              </a:defRPr>
            </a:lvl1pPr>
          </a:lstStyle>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Lorem ipsum </a:t>
            </a:r>
            <a:r>
              <a:rPr lang="en-GB" sz="1400" dirty="0" err="1">
                <a:solidFill>
                  <a:srgbClr val="393B3A"/>
                </a:solidFill>
                <a:latin typeface="Arial" panose="020B0604020202020204" pitchFamily="34" charset="0"/>
                <a:cs typeface="Arial" panose="020B0604020202020204" pitchFamily="34" charset="0"/>
              </a:rPr>
              <a:t>dolor</a:t>
            </a:r>
            <a:r>
              <a:rPr lang="en-GB" sz="1400" dirty="0">
                <a:solidFill>
                  <a:srgbClr val="393B3A"/>
                </a:solidFill>
                <a:latin typeface="Arial" panose="020B0604020202020204" pitchFamily="34" charset="0"/>
                <a:cs typeface="Arial" panose="020B0604020202020204" pitchFamily="34" charset="0"/>
              </a:rPr>
              <a:t> sit </a:t>
            </a:r>
            <a:r>
              <a:rPr lang="en-GB" sz="1400" dirty="0" err="1">
                <a:solidFill>
                  <a:srgbClr val="393B3A"/>
                </a:solidFill>
                <a:latin typeface="Arial" panose="020B0604020202020204" pitchFamily="34" charset="0"/>
                <a:cs typeface="Arial" panose="020B0604020202020204" pitchFamily="34" charset="0"/>
              </a:rPr>
              <a:t>amet</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consectetur</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adipiscing</a:t>
            </a:r>
            <a:r>
              <a:rPr lang="en-GB" sz="1400" dirty="0">
                <a:solidFill>
                  <a:srgbClr val="393B3A"/>
                </a:solidFill>
                <a:latin typeface="Arial" panose="020B0604020202020204" pitchFamily="34" charset="0"/>
                <a:cs typeface="Arial" panose="020B0604020202020204" pitchFamily="34" charset="0"/>
              </a:rPr>
              <a:t> </a:t>
            </a:r>
            <a:r>
              <a:rPr lang="en-GB" sz="1400" dirty="0" err="1">
                <a:solidFill>
                  <a:srgbClr val="393B3A"/>
                </a:solidFill>
                <a:latin typeface="Arial" panose="020B0604020202020204" pitchFamily="34" charset="0"/>
                <a:cs typeface="Arial" panose="020B0604020202020204" pitchFamily="34" charset="0"/>
              </a:rPr>
              <a:t>elit</a:t>
            </a:r>
            <a:r>
              <a:rPr lang="en-GB" sz="1400" dirty="0">
                <a:solidFill>
                  <a:srgbClr val="393B3A"/>
                </a:solidFill>
                <a:latin typeface="Arial" panose="020B0604020202020204" pitchFamily="34" charset="0"/>
                <a:cs typeface="Arial" panose="020B0604020202020204" pitchFamily="34" charset="0"/>
              </a:rPr>
              <a:t>.</a:t>
            </a:r>
          </a:p>
          <a:p>
            <a:pPr marL="0" indent="0">
              <a:lnSpc>
                <a:spcPct val="100000"/>
              </a:lnSpc>
              <a:buNone/>
            </a:pPr>
            <a:endParaRPr lang="en-GB" sz="1400" dirty="0">
              <a:solidFill>
                <a:srgbClr val="393B3A"/>
              </a:solidFill>
              <a:latin typeface="Arial" panose="020B0604020202020204" pitchFamily="34" charset="0"/>
              <a:cs typeface="Arial" panose="020B0604020202020204" pitchFamily="34" charset="0"/>
            </a:endParaRP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Address line 1</a:t>
            </a: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Address line 2</a:t>
            </a: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Address line 3</a:t>
            </a: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Address line 4</a:t>
            </a:r>
          </a:p>
          <a:p>
            <a:pPr marL="0" indent="0">
              <a:lnSpc>
                <a:spcPct val="100000"/>
              </a:lnSpc>
              <a:buNone/>
            </a:pPr>
            <a:endParaRPr lang="en-GB" sz="1400" dirty="0">
              <a:solidFill>
                <a:srgbClr val="393B3A"/>
              </a:solidFill>
              <a:latin typeface="Arial" panose="020B0604020202020204" pitchFamily="34" charset="0"/>
              <a:cs typeface="Arial" panose="020B0604020202020204" pitchFamily="34" charset="0"/>
            </a:endParaRP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Email:</a:t>
            </a: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Telephone:</a:t>
            </a:r>
          </a:p>
          <a:p>
            <a:pPr marL="0" indent="0">
              <a:lnSpc>
                <a:spcPct val="100000"/>
              </a:lnSpc>
              <a:buNone/>
            </a:pPr>
            <a:r>
              <a:rPr lang="en-GB" sz="1400" dirty="0">
                <a:solidFill>
                  <a:srgbClr val="393B3A"/>
                </a:solidFill>
                <a:latin typeface="Arial" panose="020B0604020202020204" pitchFamily="34" charset="0"/>
                <a:cs typeface="Arial" panose="020B0604020202020204" pitchFamily="34" charset="0"/>
              </a:rPr>
              <a:t>Web:</a:t>
            </a:r>
            <a:endParaRPr lang="en-US" sz="1400" dirty="0">
              <a:solidFill>
                <a:srgbClr val="393B3A"/>
              </a:solidFill>
              <a:latin typeface="Arial" panose="020B0604020202020204" pitchFamily="34" charset="0"/>
              <a:cs typeface="Arial" panose="020B0604020202020204" pitchFamily="34" charset="0"/>
            </a:endParaRPr>
          </a:p>
        </p:txBody>
      </p:sp>
      <p:sp>
        <p:nvSpPr>
          <p:cNvPr id="13" name="Text Placeholder 22">
            <a:extLst>
              <a:ext uri="{FF2B5EF4-FFF2-40B4-BE49-F238E27FC236}">
                <a16:creationId xmlns:a16="http://schemas.microsoft.com/office/drawing/2014/main" id="{C06DDBC5-5C90-C043-B3E4-3E2E1D196DF9}"/>
              </a:ext>
            </a:extLst>
          </p:cNvPr>
          <p:cNvSpPr>
            <a:spLocks noGrp="1"/>
          </p:cNvSpPr>
          <p:nvPr>
            <p:ph type="body" sz="quarter" idx="10" hasCustomPrompt="1"/>
          </p:nvPr>
        </p:nvSpPr>
        <p:spPr>
          <a:xfrm>
            <a:off x="4740928" y="1083630"/>
            <a:ext cx="4478048" cy="310896"/>
          </a:xfrm>
          <a:prstGeom prst="rect">
            <a:avLst/>
          </a:prstGeom>
        </p:spPr>
        <p:txBody>
          <a:bodyPr/>
          <a:lstStyle>
            <a:lvl1pPr marL="0" indent="0">
              <a:buNone/>
              <a:defRPr sz="1600" b="1" i="0">
                <a:solidFill>
                  <a:srgbClr val="393B3A"/>
                </a:solidFill>
                <a:latin typeface="Arial" panose="020B0604020202020204" pitchFamily="34" charset="0"/>
                <a:cs typeface="Arial" panose="020B0604020202020204" pitchFamily="34" charset="0"/>
              </a:defRPr>
            </a:lvl1pPr>
          </a:lstStyle>
          <a:p>
            <a:pPr lvl="0"/>
            <a:r>
              <a:rPr lang="en-US" dirty="0"/>
              <a:t>Contact Details</a:t>
            </a:r>
          </a:p>
        </p:txBody>
      </p:sp>
    </p:spTree>
    <p:extLst>
      <p:ext uri="{BB962C8B-B14F-4D97-AF65-F5344CB8AC3E}">
        <p14:creationId xmlns:p14="http://schemas.microsoft.com/office/powerpoint/2010/main" val="122316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038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paulinecofinas@everyoneactive.com" TargetMode="External"/><Relationship Id="rId2" Type="http://schemas.openxmlformats.org/officeDocument/2006/relationships/hyperlink" Target="mailto:lauren.perkin@YOUVEGOTTHIS.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39791F-B99E-44F2-AD56-30C1A4A259A9}"/>
              </a:ext>
            </a:extLst>
          </p:cNvPr>
          <p:cNvSpPr>
            <a:spLocks noGrp="1"/>
          </p:cNvSpPr>
          <p:nvPr>
            <p:ph sz="quarter" idx="10"/>
          </p:nvPr>
        </p:nvSpPr>
        <p:spPr>
          <a:xfrm>
            <a:off x="1126008" y="3936928"/>
            <a:ext cx="5907087" cy="921424"/>
          </a:xfrm>
        </p:spPr>
        <p:txBody>
          <a:bodyPr/>
          <a:lstStyle/>
          <a:p>
            <a:r>
              <a:rPr lang="en-GB" sz="2400" dirty="0"/>
              <a:t>Forever Fit: </a:t>
            </a:r>
            <a:r>
              <a:rPr lang="en-GB" sz="2400" i="1" dirty="0"/>
              <a:t>An insight led approach to supporting older adults move more</a:t>
            </a:r>
          </a:p>
        </p:txBody>
      </p:sp>
      <p:pic>
        <p:nvPicPr>
          <p:cNvPr id="4" name="Picture 3">
            <a:extLst>
              <a:ext uri="{FF2B5EF4-FFF2-40B4-BE49-F238E27FC236}">
                <a16:creationId xmlns:a16="http://schemas.microsoft.com/office/drawing/2014/main" id="{E0AD0638-AB29-12C9-30B4-79D6BAC07E60}"/>
              </a:ext>
            </a:extLst>
          </p:cNvPr>
          <p:cNvPicPr>
            <a:picLocks noChangeAspect="1"/>
          </p:cNvPicPr>
          <p:nvPr/>
        </p:nvPicPr>
        <p:blipFill>
          <a:blip r:embed="rId2"/>
          <a:stretch>
            <a:fillRect/>
          </a:stretch>
        </p:blipFill>
        <p:spPr>
          <a:xfrm>
            <a:off x="-72737" y="0"/>
            <a:ext cx="12358253" cy="6951518"/>
          </a:xfrm>
          <a:prstGeom prst="rect">
            <a:avLst/>
          </a:prstGeom>
        </p:spPr>
      </p:pic>
    </p:spTree>
    <p:extLst>
      <p:ext uri="{BB962C8B-B14F-4D97-AF65-F5344CB8AC3E}">
        <p14:creationId xmlns:p14="http://schemas.microsoft.com/office/powerpoint/2010/main" val="196024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9CE6FB-251F-AC20-71E4-42CDA3157E01}"/>
              </a:ext>
            </a:extLst>
          </p:cNvPr>
          <p:cNvSpPr>
            <a:spLocks noGrp="1"/>
          </p:cNvSpPr>
          <p:nvPr>
            <p:ph type="body" sz="quarter" idx="10"/>
          </p:nvPr>
        </p:nvSpPr>
        <p:spPr>
          <a:xfrm>
            <a:off x="287103" y="2729819"/>
            <a:ext cx="4478048" cy="310896"/>
          </a:xfrm>
        </p:spPr>
        <p:txBody>
          <a:bodyPr/>
          <a:lstStyle/>
          <a:p>
            <a:r>
              <a:rPr lang="en-GB" dirty="0"/>
              <a:t>YOU’VE GOT THIS </a:t>
            </a:r>
          </a:p>
        </p:txBody>
      </p:sp>
      <p:sp>
        <p:nvSpPr>
          <p:cNvPr id="3" name="Content Placeholder 2">
            <a:extLst>
              <a:ext uri="{FF2B5EF4-FFF2-40B4-BE49-F238E27FC236}">
                <a16:creationId xmlns:a16="http://schemas.microsoft.com/office/drawing/2014/main" id="{51BF03B5-7F75-FB8D-C9ED-F2B45418CD74}"/>
              </a:ext>
            </a:extLst>
          </p:cNvPr>
          <p:cNvSpPr>
            <a:spLocks noGrp="1"/>
          </p:cNvSpPr>
          <p:nvPr>
            <p:ph type="body" sz="quarter" idx="11"/>
          </p:nvPr>
        </p:nvSpPr>
        <p:spPr>
          <a:xfrm>
            <a:off x="287103" y="3074455"/>
            <a:ext cx="5067964" cy="2052844"/>
          </a:xfrm>
        </p:spPr>
        <p:txBody>
          <a:bodyPr/>
          <a:lstStyle/>
          <a:p>
            <a:r>
              <a:rPr lang="en-GB" sz="1500" b="0" i="0" dirty="0">
                <a:effectLst/>
                <a:latin typeface="Arial Narrow" panose="020B0606020202030204" pitchFamily="34" charset="0"/>
              </a:rPr>
              <a:t>We are proud to be part of Sport England's Place Partnerships initiative (LDPs), one of twelve dynamic programmes aimed at tackling the issue of physical inactivity and fostering active communities. In the South Tees region, we've embarked on a transformative journey, adopting a whole-system approach to inspire change. Our approach is experimental and insight-led, rooted in a deep commitment to uncovering new and effective ways to engage inactive individuals and elevate overall physical activity levels. By harnessing valuable insights and learning from our community, we ensure that our strategies are insight-led and responsive to the unique needs of our region. This approach aligns seamlessly with Sport England's visionary 10-year strategy, 'Uniting the Movement,' which guides our long-term goals. We </a:t>
            </a:r>
            <a:r>
              <a:rPr lang="en-GB" sz="1500" b="0" dirty="0">
                <a:latin typeface="Arial Narrow" panose="020B0606020202030204" pitchFamily="34" charset="0"/>
              </a:rPr>
              <a:t>foster collaboration across our place to enable to </a:t>
            </a:r>
            <a:r>
              <a:rPr lang="en-GB" sz="1500" b="0" i="0" dirty="0">
                <a:effectLst/>
                <a:latin typeface="Arial Narrow" panose="020B0606020202030204" pitchFamily="34" charset="0"/>
              </a:rPr>
              <a:t>work together towards healthier, more active communities that </a:t>
            </a:r>
            <a:r>
              <a:rPr lang="en-GB" sz="1500" b="0" dirty="0">
                <a:latin typeface="Arial Narrow" panose="020B0606020202030204" pitchFamily="34" charset="0"/>
              </a:rPr>
              <a:t>not only </a:t>
            </a:r>
            <a:r>
              <a:rPr lang="en-GB" sz="1500" b="0" i="0" dirty="0">
                <a:effectLst/>
                <a:latin typeface="Arial Narrow" panose="020B0606020202030204" pitchFamily="34" charset="0"/>
              </a:rPr>
              <a:t>focus on behaviour change but also creating environments that nurture physical activity.</a:t>
            </a:r>
            <a:endParaRPr lang="en-GB" sz="1500" dirty="0">
              <a:latin typeface="Arial Narrow" panose="020B0606020202030204" pitchFamily="34" charset="0"/>
            </a:endParaRPr>
          </a:p>
        </p:txBody>
      </p:sp>
      <p:sp>
        <p:nvSpPr>
          <p:cNvPr id="5" name="Text Placeholder 4">
            <a:extLst>
              <a:ext uri="{FF2B5EF4-FFF2-40B4-BE49-F238E27FC236}">
                <a16:creationId xmlns:a16="http://schemas.microsoft.com/office/drawing/2014/main" id="{918C5CE6-A471-5530-6A16-40F03900234E}"/>
              </a:ext>
            </a:extLst>
          </p:cNvPr>
          <p:cNvSpPr>
            <a:spLocks noGrp="1"/>
          </p:cNvSpPr>
          <p:nvPr>
            <p:ph type="body" sz="quarter" idx="12"/>
          </p:nvPr>
        </p:nvSpPr>
        <p:spPr/>
        <p:txBody>
          <a:bodyPr/>
          <a:lstStyle/>
          <a:p>
            <a:r>
              <a:rPr lang="en-GB" dirty="0"/>
              <a:t>EVERYONE ACTIVE </a:t>
            </a:r>
          </a:p>
        </p:txBody>
      </p:sp>
      <p:sp>
        <p:nvSpPr>
          <p:cNvPr id="6" name="Text Placeholder 5">
            <a:extLst>
              <a:ext uri="{FF2B5EF4-FFF2-40B4-BE49-F238E27FC236}">
                <a16:creationId xmlns:a16="http://schemas.microsoft.com/office/drawing/2014/main" id="{AE6939D5-30C3-76F1-EEB0-591FBAE7BB36}"/>
              </a:ext>
            </a:extLst>
          </p:cNvPr>
          <p:cNvSpPr>
            <a:spLocks noGrp="1"/>
          </p:cNvSpPr>
          <p:nvPr>
            <p:ph type="body" sz="quarter" idx="13"/>
          </p:nvPr>
        </p:nvSpPr>
        <p:spPr>
          <a:xfrm>
            <a:off x="7083707" y="1169042"/>
            <a:ext cx="4529006" cy="2841149"/>
          </a:xfrm>
        </p:spPr>
        <p:txBody>
          <a:bodyPr/>
          <a:lstStyle/>
          <a:p>
            <a:pPr rtl="0">
              <a:spcBef>
                <a:spcPts val="1200"/>
              </a:spcBef>
              <a:spcAft>
                <a:spcPts val="2300"/>
              </a:spcAft>
            </a:pPr>
            <a:r>
              <a:rPr lang="en-GB" b="0" i="0" u="none" strike="noStrike" dirty="0">
                <a:solidFill>
                  <a:srgbClr val="374151"/>
                </a:solidFill>
                <a:effectLst/>
                <a:latin typeface="Arial Narrow" panose="020B0606020202030204" pitchFamily="34" charset="0"/>
              </a:rPr>
              <a:t>Our Community Health &amp; Wellbeing Strategy aligns with the UK Chief Medical Officers’ physical activity guidelines, Sport England's 'Uniting the movement' objectives, and the NHS long term plan. It addresses health disparities exacerbated by global and national events like the pandemic, climate change, and the cost-of-living crisis. Everyone Active's Community Health and Wellbeing Strategy offers tailored programs to meet local council partners' priorities. We aim to integrate community health and wellbeing into our actions, creating social value. Collaboration with Integrated Care Systems helps us address real-time challenges. We promise to adapt and respond to changing community needs by increasing physical activity, reducing social isolation, and preventing further health inequalities, ultimately supporting the NHS and enhancing the overall health and happiness of our communities.</a:t>
            </a:r>
            <a:endParaRPr lang="en-GB" b="0" dirty="0">
              <a:effectLst/>
              <a:latin typeface="Arial Narrow" panose="020B0606020202030204" pitchFamily="34" charset="0"/>
            </a:endParaRPr>
          </a:p>
          <a:p>
            <a:br>
              <a:rPr lang="en-GB" dirty="0"/>
            </a:br>
            <a:endParaRPr lang="en-GB" dirty="0"/>
          </a:p>
        </p:txBody>
      </p:sp>
      <p:sp>
        <p:nvSpPr>
          <p:cNvPr id="7" name="Text Placeholder 6">
            <a:extLst>
              <a:ext uri="{FF2B5EF4-FFF2-40B4-BE49-F238E27FC236}">
                <a16:creationId xmlns:a16="http://schemas.microsoft.com/office/drawing/2014/main" id="{41B7AE8A-2FFE-771E-A1A8-330969F9A2A4}"/>
              </a:ext>
            </a:extLst>
          </p:cNvPr>
          <p:cNvSpPr>
            <a:spLocks noGrp="1"/>
          </p:cNvSpPr>
          <p:nvPr>
            <p:ph type="body" sz="quarter" idx="14"/>
          </p:nvPr>
        </p:nvSpPr>
        <p:spPr/>
        <p:txBody>
          <a:bodyPr/>
          <a:lstStyle/>
          <a:p>
            <a:r>
              <a:rPr lang="en-GB" dirty="0"/>
              <a:t>THE COLLABORATORS </a:t>
            </a:r>
          </a:p>
        </p:txBody>
      </p:sp>
      <p:pic>
        <p:nvPicPr>
          <p:cNvPr id="9" name="Picture 8" descr="A black and red logo&#10;&#10;Description automatically generated">
            <a:extLst>
              <a:ext uri="{FF2B5EF4-FFF2-40B4-BE49-F238E27FC236}">
                <a16:creationId xmlns:a16="http://schemas.microsoft.com/office/drawing/2014/main" id="{ED4E6ADB-326C-C4BB-6BC0-98FDB00259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3097" y="173620"/>
            <a:ext cx="1220829" cy="813886"/>
          </a:xfrm>
          <a:prstGeom prst="rect">
            <a:avLst/>
          </a:prstGeom>
        </p:spPr>
      </p:pic>
      <p:cxnSp>
        <p:nvCxnSpPr>
          <p:cNvPr id="11" name="Straight Connector 10">
            <a:extLst>
              <a:ext uri="{FF2B5EF4-FFF2-40B4-BE49-F238E27FC236}">
                <a16:creationId xmlns:a16="http://schemas.microsoft.com/office/drawing/2014/main" id="{33C06528-43C0-BF83-F183-92A7E085C6B7}"/>
              </a:ext>
            </a:extLst>
          </p:cNvPr>
          <p:cNvCxnSpPr/>
          <p:nvPr/>
        </p:nvCxnSpPr>
        <p:spPr>
          <a:xfrm>
            <a:off x="0" y="2150918"/>
            <a:ext cx="5953991" cy="0"/>
          </a:xfrm>
          <a:prstGeom prst="line">
            <a:avLst/>
          </a:prstGeom>
          <a:ln w="57150">
            <a:solidFill>
              <a:srgbClr val="E1201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A04F911-03F4-A658-9FDA-F318CB926D67}"/>
              </a:ext>
            </a:extLst>
          </p:cNvPr>
          <p:cNvCxnSpPr>
            <a:cxnSpLocks/>
          </p:cNvCxnSpPr>
          <p:nvPr/>
        </p:nvCxnSpPr>
        <p:spPr>
          <a:xfrm flipH="1">
            <a:off x="6396494" y="0"/>
            <a:ext cx="14697" cy="4677624"/>
          </a:xfrm>
          <a:prstGeom prst="line">
            <a:avLst/>
          </a:prstGeom>
          <a:ln w="57150">
            <a:solidFill>
              <a:srgbClr val="E12018"/>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44C4B11-AF08-55AB-4EA9-3BC8C2F14909}"/>
              </a:ext>
            </a:extLst>
          </p:cNvPr>
          <p:cNvCxnSpPr>
            <a:cxnSpLocks/>
          </p:cNvCxnSpPr>
          <p:nvPr/>
        </p:nvCxnSpPr>
        <p:spPr>
          <a:xfrm>
            <a:off x="6688182" y="4349931"/>
            <a:ext cx="5625574" cy="0"/>
          </a:xfrm>
          <a:prstGeom prst="line">
            <a:avLst/>
          </a:prstGeom>
          <a:ln w="57150">
            <a:solidFill>
              <a:srgbClr val="393B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92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1C3A05-AE95-9251-1A12-8D1AA6B14708}"/>
              </a:ext>
            </a:extLst>
          </p:cNvPr>
          <p:cNvSpPr>
            <a:spLocks noGrp="1"/>
          </p:cNvSpPr>
          <p:nvPr>
            <p:ph type="body" sz="quarter" idx="13"/>
          </p:nvPr>
        </p:nvSpPr>
        <p:spPr>
          <a:xfrm>
            <a:off x="1805398" y="2167657"/>
            <a:ext cx="10133757" cy="1550988"/>
          </a:xfrm>
        </p:spPr>
        <p:txBody>
          <a:bodyPr/>
          <a:lstStyle/>
          <a:p>
            <a:pPr marL="457200" indent="-457200">
              <a:buFont typeface="Arial" panose="020B0604020202020204" pitchFamily="34" charset="0"/>
              <a:buChar char="•"/>
            </a:pPr>
            <a:r>
              <a:rPr lang="en-GB" sz="2600" dirty="0">
                <a:latin typeface="Arial Narrow" panose="020B0606020202030204" pitchFamily="34" charset="0"/>
              </a:rPr>
              <a:t>Activity group focused on supporting people living with LTCs. </a:t>
            </a:r>
          </a:p>
          <a:p>
            <a:pPr marL="457200" indent="-457200">
              <a:buFont typeface="Arial" panose="020B0604020202020204" pitchFamily="34" charset="0"/>
              <a:buChar char="•"/>
            </a:pPr>
            <a:r>
              <a:rPr lang="en-GB" sz="2600" dirty="0">
                <a:latin typeface="Arial Narrow" panose="020B0606020202030204" pitchFamily="34" charset="0"/>
              </a:rPr>
              <a:t>The session has been designed using the insight from You’ve Got This and existing members of Everyone Active to offer a fun and community feel. </a:t>
            </a:r>
          </a:p>
          <a:p>
            <a:pPr marL="457200" indent="-457200">
              <a:buFont typeface="Arial" panose="020B0604020202020204" pitchFamily="34" charset="0"/>
              <a:buChar char="•"/>
            </a:pPr>
            <a:r>
              <a:rPr lang="en-GB" sz="2600" dirty="0">
                <a:latin typeface="Arial Narrow" panose="020B0606020202030204" pitchFamily="34" charset="0"/>
              </a:rPr>
              <a:t>Enhancing the social interaction of physical activity and using its power to support people. </a:t>
            </a:r>
          </a:p>
          <a:p>
            <a:pPr marL="457200" indent="-457200">
              <a:buFont typeface="Arial" panose="020B0604020202020204" pitchFamily="34" charset="0"/>
              <a:buChar char="•"/>
            </a:pPr>
            <a:r>
              <a:rPr lang="en-GB" sz="2600" dirty="0">
                <a:latin typeface="Arial Narrow" panose="020B0606020202030204" pitchFamily="34" charset="0"/>
              </a:rPr>
              <a:t>Empowering existing members to support ‘newbies’. </a:t>
            </a:r>
          </a:p>
          <a:p>
            <a:pPr marL="457200" indent="-457200">
              <a:buFont typeface="Arial" panose="020B0604020202020204" pitchFamily="34" charset="0"/>
              <a:buChar char="•"/>
            </a:pPr>
            <a:r>
              <a:rPr lang="en-GB" sz="2600" dirty="0">
                <a:latin typeface="Arial Narrow" panose="020B0606020202030204" pitchFamily="34" charset="0"/>
              </a:rPr>
              <a:t>Supporting the members to share information with each other around other opportunities they are engaged in, both inside and outside of Everyone Active </a:t>
            </a:r>
          </a:p>
          <a:p>
            <a:pPr marL="457200" indent="-457200">
              <a:buFont typeface="Arial" panose="020B0604020202020204" pitchFamily="34" charset="0"/>
              <a:buChar char="•"/>
            </a:pPr>
            <a:r>
              <a:rPr lang="en-GB" sz="2600" dirty="0">
                <a:latin typeface="Arial Narrow" panose="020B0606020202030204" pitchFamily="34" charset="0"/>
              </a:rPr>
              <a:t>Talking openly about their health conditions throughout </a:t>
            </a:r>
          </a:p>
          <a:p>
            <a:pPr marL="457200" indent="-457200">
              <a:buFont typeface="Arial" panose="020B0604020202020204" pitchFamily="34" charset="0"/>
              <a:buChar char="•"/>
            </a:pPr>
            <a:endParaRPr lang="en-GB" sz="2400" dirty="0"/>
          </a:p>
          <a:p>
            <a:endParaRPr lang="en-GB" sz="2400" dirty="0"/>
          </a:p>
        </p:txBody>
      </p:sp>
      <p:sp>
        <p:nvSpPr>
          <p:cNvPr id="2" name="Content Placeholder 1">
            <a:extLst>
              <a:ext uri="{FF2B5EF4-FFF2-40B4-BE49-F238E27FC236}">
                <a16:creationId xmlns:a16="http://schemas.microsoft.com/office/drawing/2014/main" id="{73606896-DF44-D56D-6CB9-870DA6A79855}"/>
              </a:ext>
            </a:extLst>
          </p:cNvPr>
          <p:cNvSpPr>
            <a:spLocks noGrp="1"/>
          </p:cNvSpPr>
          <p:nvPr>
            <p:ph sz="quarter" idx="10"/>
          </p:nvPr>
        </p:nvSpPr>
        <p:spPr>
          <a:xfrm>
            <a:off x="1138160" y="1004480"/>
            <a:ext cx="7444731" cy="921424"/>
          </a:xfrm>
        </p:spPr>
        <p:txBody>
          <a:bodyPr/>
          <a:lstStyle/>
          <a:p>
            <a:r>
              <a:rPr lang="en-GB" sz="3600" dirty="0">
                <a:latin typeface="Arial Black" panose="020B0A04020102020204" pitchFamily="34" charset="0"/>
                <a:cs typeface="Arial" panose="020B0604020202020204" pitchFamily="34" charset="0"/>
              </a:rPr>
              <a:t>FOREVER FIT: </a:t>
            </a:r>
            <a:r>
              <a:rPr lang="en-GB" sz="2000" dirty="0"/>
              <a:t>HARNESSING COMMUNITY VOICE </a:t>
            </a:r>
            <a:endParaRPr lang="en-GB" dirty="0"/>
          </a:p>
        </p:txBody>
      </p:sp>
      <p:cxnSp>
        <p:nvCxnSpPr>
          <p:cNvPr id="6" name="Straight Connector 5">
            <a:extLst>
              <a:ext uri="{FF2B5EF4-FFF2-40B4-BE49-F238E27FC236}">
                <a16:creationId xmlns:a16="http://schemas.microsoft.com/office/drawing/2014/main" id="{BCF34E39-EE85-E1AB-7B36-832DABB90162}"/>
              </a:ext>
            </a:extLst>
          </p:cNvPr>
          <p:cNvCxnSpPr>
            <a:cxnSpLocks/>
          </p:cNvCxnSpPr>
          <p:nvPr/>
        </p:nvCxnSpPr>
        <p:spPr>
          <a:xfrm>
            <a:off x="1138160" y="1654530"/>
            <a:ext cx="11053840" cy="0"/>
          </a:xfrm>
          <a:prstGeom prst="line">
            <a:avLst/>
          </a:prstGeom>
          <a:ln w="57150">
            <a:solidFill>
              <a:srgbClr val="E1201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23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0ACBE4-F6C8-D21C-8240-B987EFEC6CC5}"/>
              </a:ext>
            </a:extLst>
          </p:cNvPr>
          <p:cNvSpPr>
            <a:spLocks noGrp="1"/>
          </p:cNvSpPr>
          <p:nvPr>
            <p:ph sz="quarter" idx="13"/>
          </p:nvPr>
        </p:nvSpPr>
        <p:spPr>
          <a:xfrm>
            <a:off x="763325" y="459665"/>
            <a:ext cx="10383095" cy="921424"/>
          </a:xfrm>
        </p:spPr>
        <p:txBody>
          <a:bodyPr/>
          <a:lstStyle/>
          <a:p>
            <a:pPr rtl="0">
              <a:spcBef>
                <a:spcPts val="0"/>
              </a:spcBef>
              <a:spcAft>
                <a:spcPts val="0"/>
              </a:spcAft>
            </a:pPr>
            <a:r>
              <a:rPr lang="en-GB" b="1" i="0" u="none" strike="noStrike" dirty="0">
                <a:solidFill>
                  <a:srgbClr val="FFFFFF"/>
                </a:solidFill>
                <a:effectLst/>
                <a:latin typeface="Arial Narrow" panose="020B0606020202030204" pitchFamily="34" charset="0"/>
              </a:rPr>
              <a:t>Integrating this into our long-term strategy for a membership programme dedicated to supporting individuals with long-term conditions.</a:t>
            </a:r>
            <a:endParaRPr lang="en-GB" sz="4000" b="0" dirty="0">
              <a:effectLst/>
            </a:endParaRPr>
          </a:p>
          <a:p>
            <a:pPr rtl="0" fontAlgn="base">
              <a:spcBef>
                <a:spcPts val="0"/>
              </a:spcBef>
              <a:spcAft>
                <a:spcPts val="0"/>
              </a:spcAft>
              <a:buFont typeface="Arial" panose="020B0604020202020204" pitchFamily="34" charset="0"/>
              <a:buChar char="•"/>
            </a:pPr>
            <a:endParaRPr lang="en-GB" b="1" i="0" u="none" strike="noStrike" dirty="0">
              <a:solidFill>
                <a:srgbClr val="FFFFFF"/>
              </a:solidFill>
              <a:effectLst/>
              <a:latin typeface="Arial Narrow" panose="020B0606020202030204" pitchFamily="34" charset="0"/>
            </a:endParaRP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Membership programme for individuals with long-term health conditions.</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Membership cost increases gradually with the length of scheme.</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12 months of support to promote behaviour change.</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Low-income model for affordability.</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Peer-to-peer support.</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WhatsApp groups for encouragement and support.</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Assistance from designated health leads in each centre.</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Emphasis on appreciating physical activity outside of centre led activity.</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Integration of physical activity into everyday life</a:t>
            </a:r>
          </a:p>
          <a:p>
            <a:pPr rtl="0" fontAlgn="base">
              <a:spcBef>
                <a:spcPts val="0"/>
              </a:spcBef>
              <a:spcAft>
                <a:spcPts val="0"/>
              </a:spcAft>
              <a:buFont typeface="Arial" panose="020B0604020202020204" pitchFamily="34" charset="0"/>
              <a:buChar char="•"/>
            </a:pPr>
            <a:r>
              <a:rPr lang="en-GB" b="1" i="0" u="none" strike="noStrike" dirty="0">
                <a:solidFill>
                  <a:srgbClr val="FFFFFF"/>
                </a:solidFill>
                <a:effectLst/>
                <a:latin typeface="Arial Narrow" panose="020B0606020202030204" pitchFamily="34" charset="0"/>
              </a:rPr>
              <a:t>Holistic approach to health &amp; wellbeing.</a:t>
            </a:r>
          </a:p>
          <a:p>
            <a:br>
              <a:rPr lang="en-GB" dirty="0"/>
            </a:br>
            <a:endParaRPr lang="en-GB" dirty="0"/>
          </a:p>
        </p:txBody>
      </p:sp>
    </p:spTree>
    <p:extLst>
      <p:ext uri="{BB962C8B-B14F-4D97-AF65-F5344CB8AC3E}">
        <p14:creationId xmlns:p14="http://schemas.microsoft.com/office/powerpoint/2010/main" val="203867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D34A96-4340-1915-529A-341B3165BCD6}"/>
              </a:ext>
            </a:extLst>
          </p:cNvPr>
          <p:cNvSpPr>
            <a:spLocks noGrp="1"/>
          </p:cNvSpPr>
          <p:nvPr>
            <p:ph sz="quarter" idx="13"/>
          </p:nvPr>
        </p:nvSpPr>
        <p:spPr/>
        <p:txBody>
          <a:bodyPr/>
          <a:lstStyle/>
          <a:p>
            <a:r>
              <a:rPr lang="en-GB" b="1" i="0" u="none" strike="noStrike" dirty="0">
                <a:solidFill>
                  <a:srgbClr val="FFFFFF"/>
                </a:solidFill>
                <a:effectLst/>
                <a:latin typeface="Arial Narrow" panose="020B0606020202030204" pitchFamily="34" charset="0"/>
              </a:rPr>
              <a:t>Any Questions?</a:t>
            </a:r>
            <a:endParaRPr lang="en-GB" sz="4000" dirty="0"/>
          </a:p>
        </p:txBody>
      </p:sp>
      <p:sp>
        <p:nvSpPr>
          <p:cNvPr id="3" name="Content Placeholder 2">
            <a:extLst>
              <a:ext uri="{FF2B5EF4-FFF2-40B4-BE49-F238E27FC236}">
                <a16:creationId xmlns:a16="http://schemas.microsoft.com/office/drawing/2014/main" id="{ACDFA2A0-380D-172B-08B9-C4E5C5E260BD}"/>
              </a:ext>
            </a:extLst>
          </p:cNvPr>
          <p:cNvSpPr>
            <a:spLocks noGrp="1"/>
          </p:cNvSpPr>
          <p:nvPr>
            <p:ph sz="quarter" idx="14"/>
          </p:nvPr>
        </p:nvSpPr>
        <p:spPr>
          <a:xfrm>
            <a:off x="763325" y="1552575"/>
            <a:ext cx="10665350" cy="3752849"/>
          </a:xfrm>
        </p:spPr>
        <p:txBody>
          <a:bodyPr/>
          <a:lstStyle/>
          <a:p>
            <a:pPr rtl="0">
              <a:spcBef>
                <a:spcPts val="1000"/>
              </a:spcBef>
              <a:spcAft>
                <a:spcPts val="0"/>
              </a:spcAft>
            </a:pPr>
            <a:r>
              <a:rPr lang="en-GB" b="1" i="0" u="none" strike="noStrike" dirty="0">
                <a:solidFill>
                  <a:srgbClr val="FFFFFF"/>
                </a:solidFill>
                <a:effectLst/>
                <a:latin typeface="Arial Narrow" panose="020B0606020202030204" pitchFamily="34" charset="0"/>
              </a:rPr>
              <a:t>Lauren Perkin - Programme Officer, You’ve Got This</a:t>
            </a:r>
            <a:endParaRPr lang="en-GB" sz="4000" b="0" dirty="0">
              <a:effectLst/>
            </a:endParaRPr>
          </a:p>
          <a:p>
            <a:pPr rtl="0">
              <a:spcBef>
                <a:spcPts val="1000"/>
              </a:spcBef>
              <a:spcAft>
                <a:spcPts val="0"/>
              </a:spcAft>
            </a:pPr>
            <a:r>
              <a:rPr lang="en-GB" b="1" i="0" u="sng" strike="noStrike" dirty="0">
                <a:solidFill>
                  <a:srgbClr val="0563C1"/>
                </a:solidFill>
                <a:effectLst/>
                <a:latin typeface="Arial Narrow" panose="020B0606020202030204" pitchFamily="34" charset="0"/>
                <a:hlinkClick r:id="rId2"/>
              </a:rPr>
              <a:t>lauren.perkin@YOUVEGOTTHIS.ORG.UK</a:t>
            </a:r>
            <a:endParaRPr lang="en-GB" sz="4000" b="0" dirty="0">
              <a:effectLst/>
            </a:endParaRPr>
          </a:p>
          <a:p>
            <a:pPr rtl="0">
              <a:spcBef>
                <a:spcPts val="1000"/>
              </a:spcBef>
              <a:spcAft>
                <a:spcPts val="0"/>
              </a:spcAft>
            </a:pPr>
            <a:br>
              <a:rPr lang="en-GB" sz="4000" b="0" dirty="0">
                <a:effectLst/>
              </a:rPr>
            </a:br>
            <a:r>
              <a:rPr lang="en-GB" b="1" i="0" u="none" strike="noStrike" dirty="0">
                <a:solidFill>
                  <a:srgbClr val="FFFFFF"/>
                </a:solidFill>
                <a:effectLst/>
                <a:latin typeface="Arial Narrow" panose="020B0606020202030204" pitchFamily="34" charset="0"/>
              </a:rPr>
              <a:t>Pauline Cofinas - Contract Health &amp; Wellbeing Manager, Everyone Active</a:t>
            </a:r>
            <a:endParaRPr lang="en-GB" sz="4000" b="0" dirty="0">
              <a:effectLst/>
            </a:endParaRPr>
          </a:p>
          <a:p>
            <a:pPr rtl="0">
              <a:spcBef>
                <a:spcPts val="1000"/>
              </a:spcBef>
              <a:spcAft>
                <a:spcPts val="0"/>
              </a:spcAft>
            </a:pPr>
            <a:r>
              <a:rPr lang="en-GB" b="1" i="0" u="none" strike="noStrike" dirty="0">
                <a:solidFill>
                  <a:srgbClr val="FFFFFF"/>
                </a:solidFill>
                <a:effectLst/>
                <a:latin typeface="Arial Narrow" panose="020B0606020202030204" pitchFamily="34" charset="0"/>
                <a:hlinkClick r:id="rId3"/>
              </a:rPr>
              <a:t>paulinecofinas@everyoneactive.com</a:t>
            </a:r>
            <a:r>
              <a:rPr lang="en-GB" b="1" i="0" u="none" strike="noStrike" dirty="0">
                <a:solidFill>
                  <a:srgbClr val="FFFFFF"/>
                </a:solidFill>
                <a:effectLst/>
                <a:latin typeface="Arial Narrow" panose="020B0606020202030204" pitchFamily="34" charset="0"/>
              </a:rPr>
              <a:t> </a:t>
            </a:r>
            <a:endParaRPr lang="en-GB" sz="4000" b="0" dirty="0">
              <a:effectLst/>
            </a:endParaRPr>
          </a:p>
          <a:p>
            <a:br>
              <a:rPr lang="en-GB" sz="4000" dirty="0"/>
            </a:br>
            <a:endParaRPr lang="en-GB" sz="4000" dirty="0"/>
          </a:p>
        </p:txBody>
      </p:sp>
    </p:spTree>
    <p:extLst>
      <p:ext uri="{BB962C8B-B14F-4D97-AF65-F5344CB8AC3E}">
        <p14:creationId xmlns:p14="http://schemas.microsoft.com/office/powerpoint/2010/main" val="11382754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B91A34AFAA5447ADD5AAF0307DCBDA" ma:contentTypeVersion="13" ma:contentTypeDescription="Create a new document." ma:contentTypeScope="" ma:versionID="98755ca1c88c91a65ac3edead3b18692">
  <xsd:schema xmlns:xsd="http://www.w3.org/2001/XMLSchema" xmlns:xs="http://www.w3.org/2001/XMLSchema" xmlns:p="http://schemas.microsoft.com/office/2006/metadata/properties" xmlns:ns2="e7bcad5c-85ca-4d66-8251-f5c537e4f360" xmlns:ns3="cc431aaa-0b7d-4a6b-a402-22a1a3fe7f08" targetNamespace="http://schemas.microsoft.com/office/2006/metadata/properties" ma:root="true" ma:fieldsID="9be7ea1767567436010659b401a900b5" ns2:_="" ns3:_="">
    <xsd:import namespace="e7bcad5c-85ca-4d66-8251-f5c537e4f360"/>
    <xsd:import namespace="cc431aaa-0b7d-4a6b-a402-22a1a3fe7f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bcad5c-85ca-4d66-8251-f5c537e4f36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431aaa-0b7d-4a6b-a402-22a1a3fe7f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A9CDCA-8DF3-4275-8FC6-7A8953AB5C02}">
  <ds:schemaRefs>
    <ds:schemaRef ds:uri="http://schemas.microsoft.com/sharepoint/v3/contenttype/forms"/>
  </ds:schemaRefs>
</ds:datastoreItem>
</file>

<file path=customXml/itemProps2.xml><?xml version="1.0" encoding="utf-8"?>
<ds:datastoreItem xmlns:ds="http://schemas.openxmlformats.org/officeDocument/2006/customXml" ds:itemID="{9EC06769-10A4-4D61-91E6-D94E48206825}">
  <ds:schemaRef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cc431aaa-0b7d-4a6b-a402-22a1a3fe7f08"/>
    <ds:schemaRef ds:uri="e7bcad5c-85ca-4d66-8251-f5c537e4f360"/>
    <ds:schemaRef ds:uri="http://purl.org/dc/dcmitype/"/>
    <ds:schemaRef ds:uri="http://purl.org/dc/terms/"/>
  </ds:schemaRefs>
</ds:datastoreItem>
</file>

<file path=customXml/itemProps3.xml><?xml version="1.0" encoding="utf-8"?>
<ds:datastoreItem xmlns:ds="http://schemas.openxmlformats.org/officeDocument/2006/customXml" ds:itemID="{CBCDC3DA-B0CD-49DD-B386-B530B80F60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bcad5c-85ca-4d66-8251-f5c537e4f360"/>
    <ds:schemaRef ds:uri="cc431aaa-0b7d-4a6b-a402-22a1a3fe7f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13787</TotalTime>
  <Words>556</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Arial Narrow</vt:lpstr>
      <vt:lpstr>Calibri</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Danks</dc:creator>
  <cp:lastModifiedBy>Carol Appleton</cp:lastModifiedBy>
  <cp:revision>129</cp:revision>
  <cp:lastPrinted>2020-06-03T09:27:42Z</cp:lastPrinted>
  <dcterms:created xsi:type="dcterms:W3CDTF">2019-12-02T10:29:30Z</dcterms:created>
  <dcterms:modified xsi:type="dcterms:W3CDTF">2023-10-11T10:11:11Z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0x010100C4B91A34AFAA5447ADD5AAF0307DCBDA</vt:lpwstr>
  </property>
</Properties>
</file>