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A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0487F0-A59E-469B-BD9A-510A63816668}" v="7" dt="2026-02-16T10:14:00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2"/>
    <p:restoredTop sz="94658"/>
  </p:normalViewPr>
  <p:slideViewPr>
    <p:cSldViewPr snapToGrid="0" snapToObjects="1">
      <p:cViewPr varScale="1">
        <p:scale>
          <a:sx n="102" d="100"/>
          <a:sy n="102" d="100"/>
        </p:scale>
        <p:origin x="2512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671EF-AF95-EC4B-804C-F1BFA028801F}" type="datetimeFigureOut">
              <a:rPr lang="en-US" smtClean="0"/>
              <a:t>2/26/26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BD2BD-E39A-AA4D-AA43-459E16642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4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434"/>
            <a:ext cx="8229600" cy="914204"/>
          </a:xfrm>
        </p:spPr>
        <p:txBody>
          <a:bodyPr anchor="t"/>
          <a:lstStyle>
            <a:lvl1pPr algn="l">
              <a:defRPr sz="3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4415"/>
            <a:ext cx="8229600" cy="4014429"/>
          </a:xfrm>
        </p:spPr>
        <p:txBody>
          <a:bodyPr>
            <a:normAutofit/>
          </a:bodyPr>
          <a:lstStyle>
            <a:lvl1pPr>
              <a:defRPr sz="2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4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819474"/>
            <a:ext cx="21336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19474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819474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1BBD938-D191-4B73-647D-514C6AE6AAAB}"/>
              </a:ext>
            </a:extLst>
          </p:cNvPr>
          <p:cNvGrpSpPr/>
          <p:nvPr userDrawn="1"/>
        </p:nvGrpSpPr>
        <p:grpSpPr>
          <a:xfrm>
            <a:off x="0" y="6204719"/>
            <a:ext cx="8758719" cy="380572"/>
            <a:chOff x="0" y="6369103"/>
            <a:chExt cx="8758719" cy="38057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01D6E5C-AEED-D558-1285-82B1747CD295}"/>
                </a:ext>
              </a:extLst>
            </p:cNvPr>
            <p:cNvSpPr/>
            <p:nvPr userDrawn="1"/>
          </p:nvSpPr>
          <p:spPr>
            <a:xfrm>
              <a:off x="0" y="6382766"/>
              <a:ext cx="7489861" cy="36690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D528A15-55AE-C3BD-DC53-DD0171E76C15}"/>
                </a:ext>
              </a:extLst>
            </p:cNvPr>
            <p:cNvSpPr/>
            <p:nvPr userDrawn="1"/>
          </p:nvSpPr>
          <p:spPr>
            <a:xfrm>
              <a:off x="7319911" y="6369103"/>
              <a:ext cx="380571" cy="380571"/>
            </a:xfrm>
            <a:prstGeom prst="ellipse">
              <a:avLst/>
            </a:prstGeom>
            <a:solidFill>
              <a:srgbClr val="00B0F0"/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A38C48A-2433-2053-DDFA-6BB960D45F4E}"/>
                </a:ext>
              </a:extLst>
            </p:cNvPr>
            <p:cNvSpPr/>
            <p:nvPr userDrawn="1"/>
          </p:nvSpPr>
          <p:spPr>
            <a:xfrm>
              <a:off x="8378148" y="6369103"/>
              <a:ext cx="380571" cy="380571"/>
            </a:xfrm>
            <a:prstGeom prst="ellipse">
              <a:avLst/>
            </a:prstGeom>
            <a:solidFill>
              <a:srgbClr val="00B050"/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4F6F23E-0214-7341-6FE2-507842A0DE5E}"/>
                </a:ext>
              </a:extLst>
            </p:cNvPr>
            <p:cNvSpPr/>
            <p:nvPr userDrawn="1"/>
          </p:nvSpPr>
          <p:spPr>
            <a:xfrm>
              <a:off x="7854167" y="6369103"/>
              <a:ext cx="380571" cy="380571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07109"/>
            <a:ext cx="8229600" cy="1352515"/>
          </a:xfrm>
        </p:spPr>
        <p:txBody>
          <a:bodyPr anchor="t"/>
          <a:lstStyle>
            <a:lvl1pPr algn="l">
              <a:defRPr sz="3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62768"/>
            <a:ext cx="8229600" cy="359656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831656"/>
            <a:ext cx="21336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31656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831656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380DD30-6446-D314-E826-FF5CACBBBFB5}"/>
              </a:ext>
            </a:extLst>
          </p:cNvPr>
          <p:cNvGrpSpPr/>
          <p:nvPr userDrawn="1"/>
        </p:nvGrpSpPr>
        <p:grpSpPr>
          <a:xfrm>
            <a:off x="0" y="6204719"/>
            <a:ext cx="8758719" cy="380572"/>
            <a:chOff x="0" y="6369103"/>
            <a:chExt cx="8758719" cy="38057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3E14AB1-BE5A-00CD-2C06-9C5F9B0755A7}"/>
                </a:ext>
              </a:extLst>
            </p:cNvPr>
            <p:cNvSpPr/>
            <p:nvPr userDrawn="1"/>
          </p:nvSpPr>
          <p:spPr>
            <a:xfrm>
              <a:off x="0" y="6382766"/>
              <a:ext cx="7489861" cy="36690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993A63A-1368-0803-7F03-38CDE803176E}"/>
                </a:ext>
              </a:extLst>
            </p:cNvPr>
            <p:cNvSpPr/>
            <p:nvPr userDrawn="1"/>
          </p:nvSpPr>
          <p:spPr>
            <a:xfrm>
              <a:off x="7319911" y="6369103"/>
              <a:ext cx="380571" cy="380571"/>
            </a:xfrm>
            <a:prstGeom prst="ellipse">
              <a:avLst/>
            </a:prstGeom>
            <a:solidFill>
              <a:srgbClr val="00B0F0"/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C7D36DC-76D2-80E6-CDA2-169422CC6238}"/>
                </a:ext>
              </a:extLst>
            </p:cNvPr>
            <p:cNvSpPr/>
            <p:nvPr userDrawn="1"/>
          </p:nvSpPr>
          <p:spPr>
            <a:xfrm>
              <a:off x="8378148" y="6369103"/>
              <a:ext cx="380571" cy="380571"/>
            </a:xfrm>
            <a:prstGeom prst="ellipse">
              <a:avLst/>
            </a:prstGeom>
            <a:solidFill>
              <a:srgbClr val="00B050"/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D8FF2EE-2DAA-C5AE-3F0F-9682B204A9D9}"/>
                </a:ext>
              </a:extLst>
            </p:cNvPr>
            <p:cNvSpPr/>
            <p:nvPr userDrawn="1"/>
          </p:nvSpPr>
          <p:spPr>
            <a:xfrm>
              <a:off x="7854167" y="6369103"/>
              <a:ext cx="380571" cy="380571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444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28772"/>
            <a:ext cx="8229600" cy="118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46607"/>
            <a:ext cx="8229600" cy="4379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0070C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49069307-E627-E2C4-D792-6EBA720E3DE4}"/>
              </a:ext>
            </a:extLst>
          </p:cNvPr>
          <p:cNvSpPr txBox="1">
            <a:spLocks/>
          </p:cNvSpPr>
          <p:nvPr/>
        </p:nvSpPr>
        <p:spPr>
          <a:xfrm>
            <a:off x="795554" y="4822525"/>
            <a:ext cx="7884152" cy="575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rgbClr val="0070C0"/>
                </a:solidFill>
              </a:rPr>
              <a:t>Chef       Radiologist       Gardener      Doctor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DDDADCF-FBC9-EA8E-BCFD-024A21FC0E6D}"/>
              </a:ext>
            </a:extLst>
          </p:cNvPr>
          <p:cNvSpPr/>
          <p:nvPr/>
        </p:nvSpPr>
        <p:spPr>
          <a:xfrm>
            <a:off x="780915" y="3142575"/>
            <a:ext cx="7850499" cy="783036"/>
          </a:xfrm>
          <a:prstGeom prst="roundRect">
            <a:avLst>
              <a:gd name="adj" fmla="val 50000"/>
            </a:avLst>
          </a:prstGeom>
          <a:solidFill>
            <a:srgbClr val="00AF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301" y="437309"/>
            <a:ext cx="4778851" cy="1502325"/>
          </a:xfrm>
        </p:spPr>
        <p:txBody>
          <a:bodyPr>
            <a:normAutofit fontScale="90000"/>
          </a:bodyPr>
          <a:lstStyle/>
          <a:p>
            <a:pPr>
              <a:lnSpc>
                <a:spcPts val="5160"/>
              </a:lnSpc>
            </a:pPr>
            <a:r>
              <a:rPr sz="6000" dirty="0"/>
              <a:t>Mini Scrubs </a:t>
            </a:r>
            <a:r>
              <a:rPr lang="en-GB" sz="6000" dirty="0"/>
              <a:t>Superstar</a:t>
            </a:r>
            <a:r>
              <a:rPr sz="6000" dirty="0"/>
              <a:t> </a:t>
            </a:r>
            <a:endParaRPr sz="60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915" y="4057345"/>
            <a:ext cx="7867326" cy="605927"/>
          </a:xfrm>
        </p:spPr>
        <p:txBody>
          <a:bodyPr>
            <a:normAutofit/>
          </a:bodyPr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During the programme, I learned about the amazing people </a:t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>
                <a:solidFill>
                  <a:schemeClr val="tx1"/>
                </a:solidFill>
              </a:rPr>
              <a:t>who help keep us healthy, including:</a:t>
            </a:r>
            <a:endParaRPr sz="1600" b="1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57E416-71F1-1C66-4904-C7A65A1DAE7C}"/>
              </a:ext>
            </a:extLst>
          </p:cNvPr>
          <p:cNvSpPr txBox="1">
            <a:spLocks/>
          </p:cNvSpPr>
          <p:nvPr/>
        </p:nvSpPr>
        <p:spPr>
          <a:xfrm>
            <a:off x="633955" y="2124429"/>
            <a:ext cx="7997460" cy="4907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i="0" kern="120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en-GB" sz="2000" b="0" dirty="0">
                <a:solidFill>
                  <a:schemeClr val="tx1"/>
                </a:solidFill>
              </a:rPr>
              <a:t>This certifies that</a:t>
            </a:r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02843689-3A38-6BD4-9EE6-AC215DB37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5542" y="376709"/>
            <a:ext cx="1844269" cy="1008376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8B5D6165-93B1-DE83-7A61-6264BBA2617A}"/>
              </a:ext>
            </a:extLst>
          </p:cNvPr>
          <p:cNvSpPr txBox="1">
            <a:spLocks/>
          </p:cNvSpPr>
          <p:nvPr/>
        </p:nvSpPr>
        <p:spPr>
          <a:xfrm>
            <a:off x="780915" y="5549030"/>
            <a:ext cx="7867326" cy="475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rgbClr val="0070C0"/>
                </a:solidFill>
              </a:rPr>
              <a:t>Well done for exploring the world of health and social care!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8D1591C-D3D8-6D3A-CD82-5C6886013A1A}"/>
              </a:ext>
            </a:extLst>
          </p:cNvPr>
          <p:cNvSpPr txBox="1">
            <a:spLocks/>
          </p:cNvSpPr>
          <p:nvPr/>
        </p:nvSpPr>
        <p:spPr>
          <a:xfrm>
            <a:off x="457199" y="2555135"/>
            <a:ext cx="8191042" cy="4907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i="0" kern="120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en-GB" sz="2400" dirty="0"/>
              <a:t>Name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5" name="Graphic 14" descr="Chef hat with solid fill">
            <a:extLst>
              <a:ext uri="{FF2B5EF4-FFF2-40B4-BE49-F238E27FC236}">
                <a16:creationId xmlns:a16="http://schemas.microsoft.com/office/drawing/2014/main" id="{95806F0E-E888-E88B-1D4F-2BCA1658ED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1308" y="4848588"/>
            <a:ext cx="374767" cy="374767"/>
          </a:xfrm>
          <a:prstGeom prst="rect">
            <a:avLst/>
          </a:prstGeom>
        </p:spPr>
      </p:pic>
      <p:pic>
        <p:nvPicPr>
          <p:cNvPr id="17" name="Graphic 16" descr="Radioactive with solid fill">
            <a:extLst>
              <a:ext uri="{FF2B5EF4-FFF2-40B4-BE49-F238E27FC236}">
                <a16:creationId xmlns:a16="http://schemas.microsoft.com/office/drawing/2014/main" id="{15514B12-69EC-3E4B-6C34-6AE4B6FE3B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39479" y="4873569"/>
            <a:ext cx="351484" cy="351484"/>
          </a:xfrm>
          <a:prstGeom prst="rect">
            <a:avLst/>
          </a:prstGeom>
        </p:spPr>
      </p:pic>
      <p:pic>
        <p:nvPicPr>
          <p:cNvPr id="19" name="Graphic 18" descr="Leaf with solid fill">
            <a:extLst>
              <a:ext uri="{FF2B5EF4-FFF2-40B4-BE49-F238E27FC236}">
                <a16:creationId xmlns:a16="http://schemas.microsoft.com/office/drawing/2014/main" id="{4D3D6F6C-F95E-108B-04CF-6EBED92273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03931" y="4879169"/>
            <a:ext cx="372827" cy="372827"/>
          </a:xfrm>
          <a:prstGeom prst="rect">
            <a:avLst/>
          </a:prstGeom>
        </p:spPr>
      </p:pic>
      <p:pic>
        <p:nvPicPr>
          <p:cNvPr id="21" name="Graphic 20" descr="Stethoscope with solid fill">
            <a:extLst>
              <a:ext uri="{FF2B5EF4-FFF2-40B4-BE49-F238E27FC236}">
                <a16:creationId xmlns:a16="http://schemas.microsoft.com/office/drawing/2014/main" id="{CF5A5418-3366-5505-905E-E4E0F8F8AE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25558" y="4852443"/>
            <a:ext cx="372828" cy="372828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9A3F51E-D260-566B-C666-84E60465D29A}"/>
              </a:ext>
            </a:extLst>
          </p:cNvPr>
          <p:cNvCxnSpPr>
            <a:cxnSpLocks/>
          </p:cNvCxnSpPr>
          <p:nvPr/>
        </p:nvCxnSpPr>
        <p:spPr>
          <a:xfrm>
            <a:off x="5994251" y="376709"/>
            <a:ext cx="0" cy="1496158"/>
          </a:xfrm>
          <a:prstGeom prst="line">
            <a:avLst/>
          </a:prstGeom>
          <a:ln w="12700">
            <a:solidFill>
              <a:srgbClr val="00B0F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ubtitle 2">
            <a:extLst>
              <a:ext uri="{FF2B5EF4-FFF2-40B4-BE49-F238E27FC236}">
                <a16:creationId xmlns:a16="http://schemas.microsoft.com/office/drawing/2014/main" id="{C373E3DE-2A3C-F2BA-330B-79511E47C7C6}"/>
              </a:ext>
            </a:extLst>
          </p:cNvPr>
          <p:cNvSpPr txBox="1">
            <a:spLocks/>
          </p:cNvSpPr>
          <p:nvPr/>
        </p:nvSpPr>
        <p:spPr>
          <a:xfrm>
            <a:off x="873793" y="3263837"/>
            <a:ext cx="7628313" cy="67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chemeClr val="bg1"/>
                </a:solidFill>
              </a:rPr>
              <a:t>has taken part in NHS North East and North Cumbria Integrated Care Board’s </a:t>
            </a:r>
            <a:br>
              <a:rPr lang="en-GB" sz="1400" dirty="0">
                <a:solidFill>
                  <a:schemeClr val="bg1"/>
                </a:solidFill>
              </a:rPr>
            </a:br>
            <a:r>
              <a:rPr lang="en-GB" sz="1800" b="1" dirty="0">
                <a:solidFill>
                  <a:schemeClr val="bg1"/>
                </a:solidFill>
              </a:rPr>
              <a:t>Mini Scrubs Programme</a:t>
            </a:r>
            <a:endParaRPr lang="en-GB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c7317043-972e-4965-90d2-964e677ed748" xsi:nil="true"/>
    <lcf76f155ced4ddcb4097134ff3c332f xmlns="95c8f19c-67eb-42e4-b09e-68284a1fc3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7B0127FAC89B418B2E422FF4C543E6" ma:contentTypeVersion="20" ma:contentTypeDescription="Create a new document." ma:contentTypeScope="" ma:versionID="7218113d3b95fbbb5907a0c8e07f89d5">
  <xsd:schema xmlns:xsd="http://www.w3.org/2001/XMLSchema" xmlns:xs="http://www.w3.org/2001/XMLSchema" xmlns:p="http://schemas.microsoft.com/office/2006/metadata/properties" xmlns:ns1="http://schemas.microsoft.com/sharepoint/v3" xmlns:ns2="95c8f19c-67eb-42e4-b09e-68284a1fc300" xmlns:ns3="c7317043-972e-4965-90d2-964e677ed748" targetNamespace="http://schemas.microsoft.com/office/2006/metadata/properties" ma:root="true" ma:fieldsID="887e6373fbdc5db697ba8d510880e9c4" ns1:_="" ns2:_="" ns3:_="">
    <xsd:import namespace="http://schemas.microsoft.com/sharepoint/v3"/>
    <xsd:import namespace="95c8f19c-67eb-42e4-b09e-68284a1fc300"/>
    <xsd:import namespace="c7317043-972e-4965-90d2-964e677ed7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8f19c-67eb-42e4-b09e-68284a1fc3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317043-972e-4965-90d2-964e677ed748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31f93b1-c0de-41b2-8ebe-6c58a231022d}" ma:internalName="TaxCatchAll" ma:showField="CatchAllData" ma:web="c7317043-972e-4965-90d2-964e677ed7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D45771-8F9C-4CF8-8648-ECA218CE8347}">
  <ds:schemaRefs>
    <ds:schemaRef ds:uri="http://purl.org/dc/elements/1.1/"/>
    <ds:schemaRef ds:uri="c7317043-972e-4965-90d2-964e677ed748"/>
    <ds:schemaRef ds:uri="http://purl.org/dc/dcmitype/"/>
    <ds:schemaRef ds:uri="95c8f19c-67eb-42e4-b09e-68284a1fc300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41EB982-8740-4926-81B1-FD83BA6FB8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955C4B-FF5A-44B9-9586-3D8E7E87B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5c8f19c-67eb-42e4-b09e-68284a1fc300"/>
    <ds:schemaRef ds:uri="c7317043-972e-4965-90d2-964e677ed7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59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Verdana</vt:lpstr>
      <vt:lpstr>Office Theme</vt:lpstr>
      <vt:lpstr>Mini Scrubs Superstar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Bailey Julie</dc:creator>
  <cp:keywords/>
  <dc:description>generated using python-pptx</dc:description>
  <cp:lastModifiedBy>BARLOW, Michael (NHS NORTH EAST AND NORTH CUMBRIA ICB - 00P)</cp:lastModifiedBy>
  <cp:revision>16</cp:revision>
  <dcterms:created xsi:type="dcterms:W3CDTF">2013-01-27T09:14:16Z</dcterms:created>
  <dcterms:modified xsi:type="dcterms:W3CDTF">2026-02-26T12:30:34Z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0x010100117B0127FAC89B418B2E422FF4C543E6</vt:lpwstr>
  </property>
</Properties>
</file>