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A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487F0-A59E-469B-BD9A-510A63816668}" v="7" dt="2026-02-16T10:14:00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58"/>
  </p:normalViewPr>
  <p:slideViewPr>
    <p:cSldViewPr snapToGrid="0" snapToObjects="1">
      <p:cViewPr varScale="1">
        <p:scale>
          <a:sx n="102" d="100"/>
          <a:sy n="102" d="100"/>
        </p:scale>
        <p:origin x="2512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71EF-AF95-EC4B-804C-F1BFA028801F}" type="datetimeFigureOut">
              <a:rPr lang="en-US" smtClean="0"/>
              <a:t>2/19/26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D2BD-E39A-AA4D-AA43-459E1664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4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 Have you seen this before?</a:t>
            </a:r>
          </a:p>
          <a:p>
            <a:r>
              <a:rPr lang="en-GB" dirty="0"/>
              <a:t>• Where have you seen it?</a:t>
            </a:r>
          </a:p>
          <a:p>
            <a:r>
              <a:rPr lang="en-GB" dirty="0"/>
              <a:t>• What do you think it means?</a:t>
            </a:r>
          </a:p>
          <a:p>
            <a:r>
              <a:rPr lang="en-GB" dirty="0"/>
              <a:t>• Create a mind map of guesses for what NHS might stand for.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D2BD-E39A-AA4D-AA43-459E16642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Discuss: Who helped Danny?</a:t>
            </a:r>
          </a:p>
          <a:p>
            <a:r>
              <a:rPr lang="en-GB" dirty="0"/>
              <a:t>• What different jobs did you spot?</a:t>
            </a:r>
          </a:p>
          <a:p>
            <a:r>
              <a:rPr lang="en-GB" dirty="0"/>
              <a:t>• Create a class job list from the video.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D2BD-E39A-AA4D-AA43-459E16642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0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scrubs and props.</a:t>
            </a:r>
          </a:p>
          <a:p>
            <a:r>
              <a:rPr lang="en-GB" dirty="0"/>
              <a:t>Children dress up and act out different NHS roles.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D2BD-E39A-AA4D-AA43-459E16642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 What do we already know about healthcare workers?</a:t>
            </a:r>
          </a:p>
          <a:p>
            <a:r>
              <a:rPr lang="en-GB" dirty="0"/>
              <a:t>• Create a class mind map.</a:t>
            </a:r>
          </a:p>
          <a:p>
            <a:r>
              <a:rPr lang="en-GB" dirty="0"/>
              <a:t>• Highlight key roles: Doctor, Nurse, Paramedic.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D2BD-E39A-AA4D-AA43-459E16642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7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434"/>
            <a:ext cx="8229600" cy="914204"/>
          </a:xfrm>
        </p:spPr>
        <p:txBody>
          <a:bodyPr anchor="t"/>
          <a:lstStyle>
            <a:lvl1pPr algn="l">
              <a:defRPr sz="36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415"/>
            <a:ext cx="8229600" cy="4014429"/>
          </a:xfrm>
        </p:spPr>
        <p:txBody>
          <a:bodyPr>
            <a:normAutofit/>
          </a:bodyPr>
          <a:lstStyle>
            <a:lvl1pPr>
              <a:defRPr sz="2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819474"/>
            <a:ext cx="21336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19474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19474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BBD938-D191-4B73-647D-514C6AE6AAAB}"/>
              </a:ext>
            </a:extLst>
          </p:cNvPr>
          <p:cNvGrpSpPr/>
          <p:nvPr userDrawn="1"/>
        </p:nvGrpSpPr>
        <p:grpSpPr>
          <a:xfrm>
            <a:off x="0" y="6328007"/>
            <a:ext cx="8758719" cy="380572"/>
            <a:chOff x="0" y="6369103"/>
            <a:chExt cx="8758719" cy="3805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1D6E5C-AEED-D558-1285-82B1747CD295}"/>
                </a:ext>
              </a:extLst>
            </p:cNvPr>
            <p:cNvSpPr/>
            <p:nvPr userDrawn="1"/>
          </p:nvSpPr>
          <p:spPr>
            <a:xfrm>
              <a:off x="0" y="6382766"/>
              <a:ext cx="7489861" cy="3669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528A15-55AE-C3BD-DC53-DD0171E76C15}"/>
                </a:ext>
              </a:extLst>
            </p:cNvPr>
            <p:cNvSpPr/>
            <p:nvPr userDrawn="1"/>
          </p:nvSpPr>
          <p:spPr>
            <a:xfrm>
              <a:off x="7319911" y="6369103"/>
              <a:ext cx="380571" cy="380571"/>
            </a:xfrm>
            <a:prstGeom prst="ellipse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38C48A-2433-2053-DDFA-6BB960D45F4E}"/>
                </a:ext>
              </a:extLst>
            </p:cNvPr>
            <p:cNvSpPr/>
            <p:nvPr userDrawn="1"/>
          </p:nvSpPr>
          <p:spPr>
            <a:xfrm>
              <a:off x="8378148" y="6369103"/>
              <a:ext cx="380571" cy="380571"/>
            </a:xfrm>
            <a:prstGeom prst="ellipse">
              <a:avLst/>
            </a:prstGeom>
            <a:solidFill>
              <a:srgbClr val="00B05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F6F23E-0214-7341-6FE2-507842A0DE5E}"/>
                </a:ext>
              </a:extLst>
            </p:cNvPr>
            <p:cNvSpPr/>
            <p:nvPr userDrawn="1"/>
          </p:nvSpPr>
          <p:spPr>
            <a:xfrm>
              <a:off x="7854167" y="6369103"/>
              <a:ext cx="380571" cy="3805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7109"/>
            <a:ext cx="8229600" cy="1352515"/>
          </a:xfrm>
        </p:spPr>
        <p:txBody>
          <a:bodyPr anchor="t"/>
          <a:lstStyle>
            <a:lvl1pPr algn="l">
              <a:defRPr sz="36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62768"/>
            <a:ext cx="8229600" cy="35965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831656"/>
            <a:ext cx="21336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3165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31656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80DD30-6446-D314-E826-FF5CACBBBFB5}"/>
              </a:ext>
            </a:extLst>
          </p:cNvPr>
          <p:cNvGrpSpPr/>
          <p:nvPr userDrawn="1"/>
        </p:nvGrpSpPr>
        <p:grpSpPr>
          <a:xfrm>
            <a:off x="0" y="6328007"/>
            <a:ext cx="8758719" cy="380572"/>
            <a:chOff x="0" y="6369103"/>
            <a:chExt cx="8758719" cy="3805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14AB1-BE5A-00CD-2C06-9C5F9B0755A7}"/>
                </a:ext>
              </a:extLst>
            </p:cNvPr>
            <p:cNvSpPr/>
            <p:nvPr userDrawn="1"/>
          </p:nvSpPr>
          <p:spPr>
            <a:xfrm>
              <a:off x="0" y="6382766"/>
              <a:ext cx="7489861" cy="3669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93A63A-1368-0803-7F03-38CDE803176E}"/>
                </a:ext>
              </a:extLst>
            </p:cNvPr>
            <p:cNvSpPr/>
            <p:nvPr userDrawn="1"/>
          </p:nvSpPr>
          <p:spPr>
            <a:xfrm>
              <a:off x="7319911" y="6369103"/>
              <a:ext cx="380571" cy="380571"/>
            </a:xfrm>
            <a:prstGeom prst="ellipse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7D36DC-76D2-80E6-CDA2-169422CC6238}"/>
                </a:ext>
              </a:extLst>
            </p:cNvPr>
            <p:cNvSpPr/>
            <p:nvPr userDrawn="1"/>
          </p:nvSpPr>
          <p:spPr>
            <a:xfrm>
              <a:off x="8378148" y="6369103"/>
              <a:ext cx="380571" cy="380571"/>
            </a:xfrm>
            <a:prstGeom prst="ellipse">
              <a:avLst/>
            </a:prstGeom>
            <a:solidFill>
              <a:srgbClr val="00B05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8FF2EE-2DAA-C5AE-3F0F-9682B204A9D9}"/>
                </a:ext>
              </a:extLst>
            </p:cNvPr>
            <p:cNvSpPr/>
            <p:nvPr userDrawn="1"/>
          </p:nvSpPr>
          <p:spPr>
            <a:xfrm>
              <a:off x="7854167" y="6369103"/>
              <a:ext cx="380571" cy="3805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9596"/>
            <a:ext cx="8229600" cy="1156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6607"/>
            <a:ext cx="8229600" cy="437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teach/class-clips-video/articles/zwhf3j6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sJQ93dxC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ctor using a stethoscope to check the patient's heart&#10;&#10;AI-generated content may be incorrect.">
            <a:extLst>
              <a:ext uri="{FF2B5EF4-FFF2-40B4-BE49-F238E27FC236}">
                <a16:creationId xmlns:a16="http://schemas.microsoft.com/office/drawing/2014/main" id="{0B0493C6-B15D-13DE-D46C-FD57FDD3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" t="9753" r="-11159" b="19976"/>
          <a:stretch>
            <a:fillRect/>
          </a:stretch>
        </p:blipFill>
        <p:spPr>
          <a:xfrm>
            <a:off x="582461" y="2542738"/>
            <a:ext cx="8016771" cy="338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9028"/>
            <a:ext cx="7835030" cy="1622306"/>
          </a:xfrm>
        </p:spPr>
        <p:txBody>
          <a:bodyPr>
            <a:normAutofit/>
          </a:bodyPr>
          <a:lstStyle/>
          <a:p>
            <a:r>
              <a:rPr sz="5400" dirty="0"/>
              <a:t>Mini Scrubs NHS –</a:t>
            </a:r>
            <a:r>
              <a:rPr sz="4400" dirty="0"/>
              <a:t> </a:t>
            </a:r>
            <a:br>
              <a:rPr lang="en-GB" sz="4400" dirty="0"/>
            </a:br>
            <a:r>
              <a:rPr lang="en-GB" sz="4400" b="0" dirty="0"/>
              <a:t>w</a:t>
            </a:r>
            <a:r>
              <a:rPr sz="4400" b="0" dirty="0"/>
              <a:t>hat is the NHS?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770" y="2884141"/>
            <a:ext cx="2104372" cy="1972801"/>
          </a:xfrm>
        </p:spPr>
        <p:txBody>
          <a:bodyPr>
            <a:normAutofit/>
          </a:bodyPr>
          <a:lstStyle/>
          <a:p>
            <a:r>
              <a:rPr sz="2000" b="1" dirty="0">
                <a:solidFill>
                  <a:schemeClr val="tx1"/>
                </a:solidFill>
              </a:rPr>
              <a:t>Let’s explore the team that helps keep us healthy!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37871D-C0F8-A7E2-4603-58902940D830}"/>
              </a:ext>
            </a:extLst>
          </p:cNvPr>
          <p:cNvCxnSpPr>
            <a:cxnSpLocks/>
          </p:cNvCxnSpPr>
          <p:nvPr/>
        </p:nvCxnSpPr>
        <p:spPr>
          <a:xfrm>
            <a:off x="582461" y="2542737"/>
            <a:ext cx="7208728" cy="1"/>
          </a:xfrm>
          <a:prstGeom prst="line">
            <a:avLst/>
          </a:prstGeom>
          <a:ln w="603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What </a:t>
            </a:r>
            <a:r>
              <a:rPr lang="en-GB" dirty="0"/>
              <a:t>d</a:t>
            </a:r>
            <a:r>
              <a:rPr dirty="0"/>
              <a:t>id </a:t>
            </a:r>
            <a:r>
              <a:rPr lang="en-GB" dirty="0"/>
              <a:t>y</a:t>
            </a:r>
            <a:r>
              <a:rPr dirty="0" err="1"/>
              <a:t>ou</a:t>
            </a:r>
            <a:r>
              <a:rPr dirty="0"/>
              <a:t> </a:t>
            </a:r>
            <a:r>
              <a:rPr lang="en-GB" dirty="0"/>
              <a:t>l</a:t>
            </a:r>
            <a:r>
              <a:rPr dirty="0"/>
              <a:t>earn </a:t>
            </a:r>
            <a:r>
              <a:rPr lang="en-GB" dirty="0"/>
              <a:t>t</a:t>
            </a:r>
            <a:r>
              <a:rPr dirty="0" err="1"/>
              <a:t>oday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Share one thing you learned today</a:t>
            </a:r>
          </a:p>
          <a:p>
            <a:pPr marL="0" indent="0">
              <a:buNone/>
            </a:pPr>
            <a:r>
              <a:rPr dirty="0"/>
              <a:t>• What do you want to learn next time?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Thank </a:t>
            </a:r>
            <a:r>
              <a:rPr lang="en-GB" dirty="0"/>
              <a:t>y</a:t>
            </a:r>
            <a:r>
              <a:rPr dirty="0" err="1"/>
              <a:t>ou</a:t>
            </a:r>
            <a:r>
              <a:rPr dirty="0"/>
              <a:t>, NHS!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4098"/>
            <a:ext cx="8229600" cy="3659147"/>
          </a:xfrm>
        </p:spPr>
        <p:txBody>
          <a:bodyPr/>
          <a:lstStyle/>
          <a:p>
            <a:r>
              <a:rPr dirty="0"/>
              <a:t>Let’s give a big THANK YOU to our NHS heroes!</a:t>
            </a:r>
          </a:p>
          <a:p>
            <a:r>
              <a:rPr lang="en-GB" dirty="0"/>
              <a:t>Use rainbow colours or clapping imagery</a:t>
            </a:r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709117-9CD3-91D5-EF9F-9B81C1D0D33C}"/>
              </a:ext>
            </a:extLst>
          </p:cNvPr>
          <p:cNvGrpSpPr/>
          <p:nvPr/>
        </p:nvGrpSpPr>
        <p:grpSpPr>
          <a:xfrm>
            <a:off x="2893207" y="832935"/>
            <a:ext cx="2744940" cy="2936447"/>
            <a:chOff x="3030994" y="707675"/>
            <a:chExt cx="2744940" cy="2936447"/>
          </a:xfrm>
        </p:grpSpPr>
        <p:pic>
          <p:nvPicPr>
            <p:cNvPr id="11" name="Picture 10" descr="A rainbow painted on a black background&#10;&#10;AI-generated content may be incorrect.">
              <a:extLst>
                <a:ext uri="{FF2B5EF4-FFF2-40B4-BE49-F238E27FC236}">
                  <a16:creationId xmlns:a16="http://schemas.microsoft.com/office/drawing/2014/main" id="{E0D2D45F-BE18-24A7-03DA-35569AE0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62045">
              <a:off x="2935240" y="803429"/>
              <a:ext cx="2936447" cy="2744940"/>
            </a:xfrm>
            <a:prstGeom prst="rect">
              <a:avLst/>
            </a:prstGeom>
          </p:spPr>
        </p:pic>
        <p:pic>
          <p:nvPicPr>
            <p:cNvPr id="6" name="Content Placeholder 3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4FA4719B-F70E-F5CB-25C4-573F9FA1E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4590" y="3087177"/>
              <a:ext cx="932693" cy="379401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455B2A79-C05A-4DCA-2812-9E4F673D2FCD}"/>
                </a:ext>
              </a:extLst>
            </p:cNvPr>
            <p:cNvSpPr txBox="1">
              <a:spLocks/>
            </p:cNvSpPr>
            <p:nvPr/>
          </p:nvSpPr>
          <p:spPr>
            <a:xfrm>
              <a:off x="3554027" y="2084124"/>
              <a:ext cx="1648768" cy="8197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1" i="0" kern="12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>
                <a:lnSpc>
                  <a:spcPts val="2560"/>
                </a:lnSpc>
              </a:pPr>
              <a:r>
                <a:rPr lang="en-GB" sz="2400" dirty="0">
                  <a:solidFill>
                    <a:schemeClr val="bg1"/>
                  </a:solidFill>
                </a:rPr>
                <a:t>Thank you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Learning </a:t>
            </a:r>
            <a:r>
              <a:rPr lang="en-GB" dirty="0"/>
              <a:t>o</a:t>
            </a:r>
            <a:r>
              <a:rPr dirty="0" err="1"/>
              <a:t>bjective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I can describe the NHS and identify some key job roles.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Do </a:t>
            </a:r>
            <a:r>
              <a:rPr lang="en-GB" dirty="0"/>
              <a:t>y</a:t>
            </a:r>
            <a:r>
              <a:rPr dirty="0" err="1"/>
              <a:t>ou</a:t>
            </a:r>
            <a:r>
              <a:rPr dirty="0"/>
              <a:t> </a:t>
            </a:r>
            <a:r>
              <a:rPr lang="en-GB" dirty="0"/>
              <a:t>k</a:t>
            </a:r>
            <a:r>
              <a:rPr dirty="0"/>
              <a:t>now </a:t>
            </a:r>
            <a:r>
              <a:rPr lang="en-GB" dirty="0"/>
              <a:t>t</a:t>
            </a:r>
            <a:r>
              <a:rPr dirty="0"/>
              <a:t>his </a:t>
            </a:r>
            <a:r>
              <a:rPr lang="en-GB" dirty="0"/>
              <a:t>l</a:t>
            </a:r>
            <a:r>
              <a:rPr dirty="0"/>
              <a:t>ogo?</a:t>
            </a:r>
          </a:p>
        </p:txBody>
      </p:sp>
      <p:pic>
        <p:nvPicPr>
          <p:cNvPr id="4" name="Content Placeholder 3" descr="A blue and white logo&#10;&#10;AI-generated content may be incorrect.">
            <a:extLst>
              <a:ext uri="{FF2B5EF4-FFF2-40B4-BE49-F238E27FC236}">
                <a16:creationId xmlns:a16="http://schemas.microsoft.com/office/drawing/2014/main" id="{B567647B-41EB-7E71-38F8-0EAAB9858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2950" y="2278617"/>
            <a:ext cx="2035102" cy="8278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the NHS?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b="1" dirty="0"/>
              <a:t>NHS</a:t>
            </a:r>
            <a:r>
              <a:rPr dirty="0"/>
              <a:t> = </a:t>
            </a:r>
            <a:r>
              <a:rPr b="1" dirty="0"/>
              <a:t>N</a:t>
            </a:r>
            <a:r>
              <a:rPr dirty="0"/>
              <a:t>ational </a:t>
            </a:r>
            <a:r>
              <a:rPr lang="en-GB" b="1" dirty="0"/>
              <a:t>H</a:t>
            </a:r>
            <a:r>
              <a:rPr dirty="0" err="1"/>
              <a:t>ealth</a:t>
            </a:r>
            <a:r>
              <a:rPr dirty="0"/>
              <a:t> </a:t>
            </a:r>
            <a:r>
              <a:rPr b="1" dirty="0"/>
              <a:t>S</a:t>
            </a:r>
            <a:r>
              <a:rPr dirty="0"/>
              <a:t>ervice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31F0-9418-E5F5-DD22-051ADF5C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NHS is </a:t>
            </a:r>
            <a:r>
              <a:rPr lang="en-GB" sz="4000" dirty="0"/>
              <a:t>a team of people who help us stay healthy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8EA9F-40D6-669A-F44C-D9F1875C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482"/>
            <a:ext cx="8229600" cy="3762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They include:</a:t>
            </a:r>
          </a:p>
          <a:p>
            <a:r>
              <a:rPr lang="en-GB" dirty="0"/>
              <a:t>Doctors</a:t>
            </a:r>
          </a:p>
          <a:p>
            <a:r>
              <a:rPr lang="en-GB" dirty="0"/>
              <a:t>Nurses</a:t>
            </a:r>
          </a:p>
          <a:p>
            <a:r>
              <a:rPr lang="en-GB" dirty="0"/>
              <a:t>Chefs</a:t>
            </a:r>
          </a:p>
          <a:p>
            <a:r>
              <a:rPr lang="en-GB" dirty="0"/>
              <a:t>IT workers</a:t>
            </a:r>
          </a:p>
          <a:p>
            <a:r>
              <a:rPr lang="en-GB" dirty="0"/>
              <a:t>Scientists</a:t>
            </a:r>
          </a:p>
          <a:p>
            <a:r>
              <a:rPr lang="en-GB" dirty="0"/>
              <a:t>Paramedics</a:t>
            </a:r>
          </a:p>
          <a:p>
            <a:r>
              <a:rPr lang="en-GB" dirty="0"/>
              <a:t>Cleaners</a:t>
            </a:r>
          </a:p>
          <a:p>
            <a:r>
              <a:rPr lang="en-GB" dirty="0"/>
              <a:t>Maintenance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5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Let’s learn more!</a:t>
            </a:r>
            <a:br>
              <a:rPr lang="en-GB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Watch: BBC Bitesize – What is the NHS?</a:t>
            </a:r>
          </a:p>
          <a:p>
            <a:r>
              <a:rPr lang="en-GB" dirty="0">
                <a:hlinkClick r:id="rId2" tooltip="What is the NHS?"/>
              </a:rPr>
              <a:t>http://www.bbc.co.uk/teach/class-clips-video/articles/zwhf3j6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Danny’s </a:t>
            </a:r>
            <a:r>
              <a:rPr lang="en-GB" dirty="0"/>
              <a:t>s</a:t>
            </a:r>
            <a:r>
              <a:rPr dirty="0"/>
              <a:t>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5947D-83B2-F4C3-4479-2857702A733D}"/>
              </a:ext>
            </a:extLst>
          </p:cNvPr>
          <p:cNvSpPr txBox="1"/>
          <p:nvPr/>
        </p:nvSpPr>
        <p:spPr>
          <a:xfrm>
            <a:off x="501040" y="1841327"/>
            <a:ext cx="6450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https://www.youtube.com/watch?v=OKsJQ93dxCw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Let’s </a:t>
            </a:r>
            <a:r>
              <a:rPr lang="en-GB" dirty="0"/>
              <a:t>d</a:t>
            </a:r>
            <a:r>
              <a:rPr dirty="0" err="1"/>
              <a:t>ress</a:t>
            </a:r>
            <a:r>
              <a:rPr dirty="0"/>
              <a:t> </a:t>
            </a:r>
            <a:r>
              <a:rPr lang="en-GB" dirty="0"/>
              <a:t>u</a:t>
            </a:r>
            <a:r>
              <a:rPr dirty="0"/>
              <a:t>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Meet the NHS team!</a:t>
            </a:r>
          </a:p>
        </p:txBody>
      </p:sp>
      <p:pic>
        <p:nvPicPr>
          <p:cNvPr id="4" name="Picture 3" descr="A group of children wearing scrubs and scrubs&#10;&#10;AI-generated content may be incorrect.">
            <a:extLst>
              <a:ext uri="{FF2B5EF4-FFF2-40B4-BE49-F238E27FC236}">
                <a16:creationId xmlns:a16="http://schemas.microsoft.com/office/drawing/2014/main" id="{CAB9A71C-39F8-78F8-8951-75E43E78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92" y="2440587"/>
            <a:ext cx="6807896" cy="33654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963" y="512795"/>
            <a:ext cx="5399071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dirty="0"/>
              <a:t>Mind Map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5D68D3-23EF-10B2-AC97-6905358AD8A8}"/>
              </a:ext>
            </a:extLst>
          </p:cNvPr>
          <p:cNvGrpSpPr/>
          <p:nvPr/>
        </p:nvGrpSpPr>
        <p:grpSpPr>
          <a:xfrm>
            <a:off x="1910593" y="1579170"/>
            <a:ext cx="5000368" cy="4165017"/>
            <a:chOff x="1910593" y="1579170"/>
            <a:chExt cx="5000368" cy="416501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29FADB-5FAF-9B1A-3A8F-B227CAA4A3CD}"/>
                </a:ext>
              </a:extLst>
            </p:cNvPr>
            <p:cNvCxnSpPr>
              <a:cxnSpLocks/>
            </p:cNvCxnSpPr>
            <p:nvPr/>
          </p:nvCxnSpPr>
          <p:spPr>
            <a:xfrm>
              <a:off x="4281055" y="2195674"/>
              <a:ext cx="0" cy="464399"/>
            </a:xfrm>
            <a:prstGeom prst="line">
              <a:avLst/>
            </a:prstGeom>
            <a:ln>
              <a:solidFill>
                <a:srgbClr val="00AFA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 descr="A blue brain with black background&#10;&#10;AI-generated content may be incorrect.">
              <a:extLst>
                <a:ext uri="{FF2B5EF4-FFF2-40B4-BE49-F238E27FC236}">
                  <a16:creationId xmlns:a16="http://schemas.microsoft.com/office/drawing/2014/main" id="{6691CC12-B659-8757-0D90-DA3240E0E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427905" y="2718957"/>
              <a:ext cx="1925188" cy="1960839"/>
            </a:xfrm>
            <a:prstGeom prst="rect">
              <a:avLst/>
            </a:prstGeom>
          </p:spPr>
        </p:pic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2F5DD26-1699-6007-FF65-5B151F26D6AE}"/>
                </a:ext>
              </a:extLst>
            </p:cNvPr>
            <p:cNvSpPr/>
            <p:nvPr/>
          </p:nvSpPr>
          <p:spPr>
            <a:xfrm>
              <a:off x="6003653" y="2493102"/>
              <a:ext cx="907308" cy="616504"/>
            </a:xfrm>
            <a:custGeom>
              <a:avLst/>
              <a:gdLst>
                <a:gd name="csX0" fmla="*/ 647700 w 742950"/>
                <a:gd name="csY0" fmla="*/ 171450 h 504825"/>
                <a:gd name="csX1" fmla="*/ 625793 w 742950"/>
                <a:gd name="csY1" fmla="*/ 174308 h 504825"/>
                <a:gd name="csX2" fmla="*/ 628650 w 742950"/>
                <a:gd name="csY2" fmla="*/ 152400 h 504825"/>
                <a:gd name="csX3" fmla="*/ 533400 w 742950"/>
                <a:gd name="csY3" fmla="*/ 57150 h 504825"/>
                <a:gd name="csX4" fmla="*/ 474345 w 742950"/>
                <a:gd name="csY4" fmla="*/ 77153 h 504825"/>
                <a:gd name="csX5" fmla="*/ 381000 w 742950"/>
                <a:gd name="csY5" fmla="*/ 0 h 504825"/>
                <a:gd name="csX6" fmla="*/ 288608 w 742950"/>
                <a:gd name="csY6" fmla="*/ 71438 h 504825"/>
                <a:gd name="csX7" fmla="*/ 209550 w 742950"/>
                <a:gd name="csY7" fmla="*/ 28575 h 504825"/>
                <a:gd name="csX8" fmla="*/ 114300 w 742950"/>
                <a:gd name="csY8" fmla="*/ 123825 h 504825"/>
                <a:gd name="csX9" fmla="*/ 117157 w 742950"/>
                <a:gd name="csY9" fmla="*/ 145733 h 504825"/>
                <a:gd name="csX10" fmla="*/ 95250 w 742950"/>
                <a:gd name="csY10" fmla="*/ 142875 h 504825"/>
                <a:gd name="csX11" fmla="*/ 0 w 742950"/>
                <a:gd name="csY11" fmla="*/ 238125 h 504825"/>
                <a:gd name="csX12" fmla="*/ 95250 w 742950"/>
                <a:gd name="csY12" fmla="*/ 333375 h 504825"/>
                <a:gd name="csX13" fmla="*/ 96203 w 742950"/>
                <a:gd name="csY13" fmla="*/ 333375 h 504825"/>
                <a:gd name="csX14" fmla="*/ 190500 w 742950"/>
                <a:gd name="csY14" fmla="*/ 419100 h 504825"/>
                <a:gd name="csX15" fmla="*/ 248602 w 742950"/>
                <a:gd name="csY15" fmla="*/ 399098 h 504825"/>
                <a:gd name="csX16" fmla="*/ 247650 w 742950"/>
                <a:gd name="csY16" fmla="*/ 409575 h 504825"/>
                <a:gd name="csX17" fmla="*/ 342900 w 742950"/>
                <a:gd name="csY17" fmla="*/ 504825 h 504825"/>
                <a:gd name="csX18" fmla="*/ 438150 w 742950"/>
                <a:gd name="csY18" fmla="*/ 418148 h 504825"/>
                <a:gd name="csX19" fmla="*/ 514350 w 742950"/>
                <a:gd name="csY19" fmla="*/ 457200 h 504825"/>
                <a:gd name="csX20" fmla="*/ 609600 w 742950"/>
                <a:gd name="csY20" fmla="*/ 361950 h 504825"/>
                <a:gd name="csX21" fmla="*/ 609600 w 742950"/>
                <a:gd name="csY21" fmla="*/ 353378 h 504825"/>
                <a:gd name="csX22" fmla="*/ 647700 w 742950"/>
                <a:gd name="csY22" fmla="*/ 361950 h 504825"/>
                <a:gd name="csX23" fmla="*/ 742950 w 742950"/>
                <a:gd name="csY23" fmla="*/ 266700 h 504825"/>
                <a:gd name="csX24" fmla="*/ 647700 w 742950"/>
                <a:gd name="csY24" fmla="*/ 171450 h 5048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2950" h="504825">
                  <a:moveTo>
                    <a:pt x="647700" y="171450"/>
                  </a:moveTo>
                  <a:cubicBezTo>
                    <a:pt x="640080" y="171450"/>
                    <a:pt x="633413" y="172403"/>
                    <a:pt x="625793" y="174308"/>
                  </a:cubicBezTo>
                  <a:cubicBezTo>
                    <a:pt x="627698" y="167640"/>
                    <a:pt x="628650" y="160020"/>
                    <a:pt x="628650" y="152400"/>
                  </a:cubicBezTo>
                  <a:cubicBezTo>
                    <a:pt x="628650" y="100013"/>
                    <a:pt x="585788" y="57150"/>
                    <a:pt x="533400" y="57150"/>
                  </a:cubicBezTo>
                  <a:cubicBezTo>
                    <a:pt x="511493" y="57150"/>
                    <a:pt x="490538" y="64770"/>
                    <a:pt x="474345" y="77153"/>
                  </a:cubicBezTo>
                  <a:cubicBezTo>
                    <a:pt x="466725" y="33338"/>
                    <a:pt x="427673" y="0"/>
                    <a:pt x="381000" y="0"/>
                  </a:cubicBezTo>
                  <a:cubicBezTo>
                    <a:pt x="337185" y="0"/>
                    <a:pt x="300038" y="30480"/>
                    <a:pt x="288608" y="71438"/>
                  </a:cubicBezTo>
                  <a:cubicBezTo>
                    <a:pt x="271463" y="45720"/>
                    <a:pt x="242888" y="28575"/>
                    <a:pt x="209550" y="28575"/>
                  </a:cubicBezTo>
                  <a:cubicBezTo>
                    <a:pt x="157163" y="28575"/>
                    <a:pt x="114300" y="71438"/>
                    <a:pt x="114300" y="123825"/>
                  </a:cubicBezTo>
                  <a:cubicBezTo>
                    <a:pt x="114300" y="131445"/>
                    <a:pt x="115253" y="138113"/>
                    <a:pt x="117157" y="145733"/>
                  </a:cubicBezTo>
                  <a:cubicBezTo>
                    <a:pt x="109538" y="143828"/>
                    <a:pt x="102870" y="142875"/>
                    <a:pt x="95250" y="142875"/>
                  </a:cubicBezTo>
                  <a:cubicBezTo>
                    <a:pt x="42863" y="142875"/>
                    <a:pt x="0" y="185738"/>
                    <a:pt x="0" y="238125"/>
                  </a:cubicBezTo>
                  <a:cubicBezTo>
                    <a:pt x="0" y="290513"/>
                    <a:pt x="42863" y="333375"/>
                    <a:pt x="95250" y="333375"/>
                  </a:cubicBezTo>
                  <a:cubicBezTo>
                    <a:pt x="95250" y="333375"/>
                    <a:pt x="95250" y="333375"/>
                    <a:pt x="96203" y="333375"/>
                  </a:cubicBezTo>
                  <a:cubicBezTo>
                    <a:pt x="100965" y="381953"/>
                    <a:pt x="141923" y="419100"/>
                    <a:pt x="190500" y="419100"/>
                  </a:cubicBezTo>
                  <a:cubicBezTo>
                    <a:pt x="212408" y="419100"/>
                    <a:pt x="232410" y="411480"/>
                    <a:pt x="248602" y="399098"/>
                  </a:cubicBezTo>
                  <a:cubicBezTo>
                    <a:pt x="248602" y="401955"/>
                    <a:pt x="247650" y="405765"/>
                    <a:pt x="247650" y="409575"/>
                  </a:cubicBezTo>
                  <a:cubicBezTo>
                    <a:pt x="247650" y="461963"/>
                    <a:pt x="290513" y="504825"/>
                    <a:pt x="342900" y="504825"/>
                  </a:cubicBezTo>
                  <a:cubicBezTo>
                    <a:pt x="392430" y="504825"/>
                    <a:pt x="433388" y="466725"/>
                    <a:pt x="438150" y="418148"/>
                  </a:cubicBezTo>
                  <a:cubicBezTo>
                    <a:pt x="455295" y="441960"/>
                    <a:pt x="482918" y="457200"/>
                    <a:pt x="514350" y="457200"/>
                  </a:cubicBezTo>
                  <a:cubicBezTo>
                    <a:pt x="566738" y="457200"/>
                    <a:pt x="609600" y="414338"/>
                    <a:pt x="609600" y="361950"/>
                  </a:cubicBezTo>
                  <a:cubicBezTo>
                    <a:pt x="609600" y="359093"/>
                    <a:pt x="609600" y="356235"/>
                    <a:pt x="609600" y="353378"/>
                  </a:cubicBezTo>
                  <a:cubicBezTo>
                    <a:pt x="621030" y="358140"/>
                    <a:pt x="634365" y="361950"/>
                    <a:pt x="647700" y="361950"/>
                  </a:cubicBezTo>
                  <a:cubicBezTo>
                    <a:pt x="700088" y="361950"/>
                    <a:pt x="742950" y="319088"/>
                    <a:pt x="742950" y="266700"/>
                  </a:cubicBezTo>
                  <a:cubicBezTo>
                    <a:pt x="742950" y="214313"/>
                    <a:pt x="700088" y="171450"/>
                    <a:pt x="647700" y="17145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AA23C2A-D0CB-A33E-997A-0736C4D89155}"/>
                </a:ext>
              </a:extLst>
            </p:cNvPr>
            <p:cNvSpPr/>
            <p:nvPr/>
          </p:nvSpPr>
          <p:spPr>
            <a:xfrm>
              <a:off x="5938383" y="4163848"/>
              <a:ext cx="907308" cy="616504"/>
            </a:xfrm>
            <a:custGeom>
              <a:avLst/>
              <a:gdLst>
                <a:gd name="csX0" fmla="*/ 647700 w 742950"/>
                <a:gd name="csY0" fmla="*/ 171450 h 504825"/>
                <a:gd name="csX1" fmla="*/ 625793 w 742950"/>
                <a:gd name="csY1" fmla="*/ 174308 h 504825"/>
                <a:gd name="csX2" fmla="*/ 628650 w 742950"/>
                <a:gd name="csY2" fmla="*/ 152400 h 504825"/>
                <a:gd name="csX3" fmla="*/ 533400 w 742950"/>
                <a:gd name="csY3" fmla="*/ 57150 h 504825"/>
                <a:gd name="csX4" fmla="*/ 474345 w 742950"/>
                <a:gd name="csY4" fmla="*/ 77153 h 504825"/>
                <a:gd name="csX5" fmla="*/ 381000 w 742950"/>
                <a:gd name="csY5" fmla="*/ 0 h 504825"/>
                <a:gd name="csX6" fmla="*/ 288608 w 742950"/>
                <a:gd name="csY6" fmla="*/ 71438 h 504825"/>
                <a:gd name="csX7" fmla="*/ 209550 w 742950"/>
                <a:gd name="csY7" fmla="*/ 28575 h 504825"/>
                <a:gd name="csX8" fmla="*/ 114300 w 742950"/>
                <a:gd name="csY8" fmla="*/ 123825 h 504825"/>
                <a:gd name="csX9" fmla="*/ 117157 w 742950"/>
                <a:gd name="csY9" fmla="*/ 145733 h 504825"/>
                <a:gd name="csX10" fmla="*/ 95250 w 742950"/>
                <a:gd name="csY10" fmla="*/ 142875 h 504825"/>
                <a:gd name="csX11" fmla="*/ 0 w 742950"/>
                <a:gd name="csY11" fmla="*/ 238125 h 504825"/>
                <a:gd name="csX12" fmla="*/ 95250 w 742950"/>
                <a:gd name="csY12" fmla="*/ 333375 h 504825"/>
                <a:gd name="csX13" fmla="*/ 96203 w 742950"/>
                <a:gd name="csY13" fmla="*/ 333375 h 504825"/>
                <a:gd name="csX14" fmla="*/ 190500 w 742950"/>
                <a:gd name="csY14" fmla="*/ 419100 h 504825"/>
                <a:gd name="csX15" fmla="*/ 248602 w 742950"/>
                <a:gd name="csY15" fmla="*/ 399098 h 504825"/>
                <a:gd name="csX16" fmla="*/ 247650 w 742950"/>
                <a:gd name="csY16" fmla="*/ 409575 h 504825"/>
                <a:gd name="csX17" fmla="*/ 342900 w 742950"/>
                <a:gd name="csY17" fmla="*/ 504825 h 504825"/>
                <a:gd name="csX18" fmla="*/ 438150 w 742950"/>
                <a:gd name="csY18" fmla="*/ 418148 h 504825"/>
                <a:gd name="csX19" fmla="*/ 514350 w 742950"/>
                <a:gd name="csY19" fmla="*/ 457200 h 504825"/>
                <a:gd name="csX20" fmla="*/ 609600 w 742950"/>
                <a:gd name="csY20" fmla="*/ 361950 h 504825"/>
                <a:gd name="csX21" fmla="*/ 609600 w 742950"/>
                <a:gd name="csY21" fmla="*/ 353378 h 504825"/>
                <a:gd name="csX22" fmla="*/ 647700 w 742950"/>
                <a:gd name="csY22" fmla="*/ 361950 h 504825"/>
                <a:gd name="csX23" fmla="*/ 742950 w 742950"/>
                <a:gd name="csY23" fmla="*/ 266700 h 504825"/>
                <a:gd name="csX24" fmla="*/ 647700 w 742950"/>
                <a:gd name="csY24" fmla="*/ 171450 h 5048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2950" h="504825">
                  <a:moveTo>
                    <a:pt x="647700" y="171450"/>
                  </a:moveTo>
                  <a:cubicBezTo>
                    <a:pt x="640080" y="171450"/>
                    <a:pt x="633413" y="172403"/>
                    <a:pt x="625793" y="174308"/>
                  </a:cubicBezTo>
                  <a:cubicBezTo>
                    <a:pt x="627698" y="167640"/>
                    <a:pt x="628650" y="160020"/>
                    <a:pt x="628650" y="152400"/>
                  </a:cubicBezTo>
                  <a:cubicBezTo>
                    <a:pt x="628650" y="100013"/>
                    <a:pt x="585788" y="57150"/>
                    <a:pt x="533400" y="57150"/>
                  </a:cubicBezTo>
                  <a:cubicBezTo>
                    <a:pt x="511493" y="57150"/>
                    <a:pt x="490538" y="64770"/>
                    <a:pt x="474345" y="77153"/>
                  </a:cubicBezTo>
                  <a:cubicBezTo>
                    <a:pt x="466725" y="33338"/>
                    <a:pt x="427673" y="0"/>
                    <a:pt x="381000" y="0"/>
                  </a:cubicBezTo>
                  <a:cubicBezTo>
                    <a:pt x="337185" y="0"/>
                    <a:pt x="300038" y="30480"/>
                    <a:pt x="288608" y="71438"/>
                  </a:cubicBezTo>
                  <a:cubicBezTo>
                    <a:pt x="271463" y="45720"/>
                    <a:pt x="242888" y="28575"/>
                    <a:pt x="209550" y="28575"/>
                  </a:cubicBezTo>
                  <a:cubicBezTo>
                    <a:pt x="157163" y="28575"/>
                    <a:pt x="114300" y="71438"/>
                    <a:pt x="114300" y="123825"/>
                  </a:cubicBezTo>
                  <a:cubicBezTo>
                    <a:pt x="114300" y="131445"/>
                    <a:pt x="115253" y="138113"/>
                    <a:pt x="117157" y="145733"/>
                  </a:cubicBezTo>
                  <a:cubicBezTo>
                    <a:pt x="109538" y="143828"/>
                    <a:pt x="102870" y="142875"/>
                    <a:pt x="95250" y="142875"/>
                  </a:cubicBezTo>
                  <a:cubicBezTo>
                    <a:pt x="42863" y="142875"/>
                    <a:pt x="0" y="185738"/>
                    <a:pt x="0" y="238125"/>
                  </a:cubicBezTo>
                  <a:cubicBezTo>
                    <a:pt x="0" y="290513"/>
                    <a:pt x="42863" y="333375"/>
                    <a:pt x="95250" y="333375"/>
                  </a:cubicBezTo>
                  <a:cubicBezTo>
                    <a:pt x="95250" y="333375"/>
                    <a:pt x="95250" y="333375"/>
                    <a:pt x="96203" y="333375"/>
                  </a:cubicBezTo>
                  <a:cubicBezTo>
                    <a:pt x="100965" y="381953"/>
                    <a:pt x="141923" y="419100"/>
                    <a:pt x="190500" y="419100"/>
                  </a:cubicBezTo>
                  <a:cubicBezTo>
                    <a:pt x="212408" y="419100"/>
                    <a:pt x="232410" y="411480"/>
                    <a:pt x="248602" y="399098"/>
                  </a:cubicBezTo>
                  <a:cubicBezTo>
                    <a:pt x="248602" y="401955"/>
                    <a:pt x="247650" y="405765"/>
                    <a:pt x="247650" y="409575"/>
                  </a:cubicBezTo>
                  <a:cubicBezTo>
                    <a:pt x="247650" y="461963"/>
                    <a:pt x="290513" y="504825"/>
                    <a:pt x="342900" y="504825"/>
                  </a:cubicBezTo>
                  <a:cubicBezTo>
                    <a:pt x="392430" y="504825"/>
                    <a:pt x="433388" y="466725"/>
                    <a:pt x="438150" y="418148"/>
                  </a:cubicBezTo>
                  <a:cubicBezTo>
                    <a:pt x="455295" y="441960"/>
                    <a:pt x="482918" y="457200"/>
                    <a:pt x="514350" y="457200"/>
                  </a:cubicBezTo>
                  <a:cubicBezTo>
                    <a:pt x="566738" y="457200"/>
                    <a:pt x="609600" y="414338"/>
                    <a:pt x="609600" y="361950"/>
                  </a:cubicBezTo>
                  <a:cubicBezTo>
                    <a:pt x="609600" y="359093"/>
                    <a:pt x="609600" y="356235"/>
                    <a:pt x="609600" y="353378"/>
                  </a:cubicBezTo>
                  <a:cubicBezTo>
                    <a:pt x="621030" y="358140"/>
                    <a:pt x="634365" y="361950"/>
                    <a:pt x="647700" y="361950"/>
                  </a:cubicBezTo>
                  <a:cubicBezTo>
                    <a:pt x="700088" y="361950"/>
                    <a:pt x="742950" y="319088"/>
                    <a:pt x="742950" y="266700"/>
                  </a:cubicBezTo>
                  <a:cubicBezTo>
                    <a:pt x="742950" y="214313"/>
                    <a:pt x="700088" y="171450"/>
                    <a:pt x="647700" y="17145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B5F5B21-48FA-3826-D62D-734E74373779}"/>
                </a:ext>
              </a:extLst>
            </p:cNvPr>
            <p:cNvSpPr/>
            <p:nvPr/>
          </p:nvSpPr>
          <p:spPr>
            <a:xfrm>
              <a:off x="1910593" y="2493102"/>
              <a:ext cx="907308" cy="616504"/>
            </a:xfrm>
            <a:custGeom>
              <a:avLst/>
              <a:gdLst>
                <a:gd name="csX0" fmla="*/ 647700 w 742950"/>
                <a:gd name="csY0" fmla="*/ 171450 h 504825"/>
                <a:gd name="csX1" fmla="*/ 625793 w 742950"/>
                <a:gd name="csY1" fmla="*/ 174308 h 504825"/>
                <a:gd name="csX2" fmla="*/ 628650 w 742950"/>
                <a:gd name="csY2" fmla="*/ 152400 h 504825"/>
                <a:gd name="csX3" fmla="*/ 533400 w 742950"/>
                <a:gd name="csY3" fmla="*/ 57150 h 504825"/>
                <a:gd name="csX4" fmla="*/ 474345 w 742950"/>
                <a:gd name="csY4" fmla="*/ 77153 h 504825"/>
                <a:gd name="csX5" fmla="*/ 381000 w 742950"/>
                <a:gd name="csY5" fmla="*/ 0 h 504825"/>
                <a:gd name="csX6" fmla="*/ 288608 w 742950"/>
                <a:gd name="csY6" fmla="*/ 71438 h 504825"/>
                <a:gd name="csX7" fmla="*/ 209550 w 742950"/>
                <a:gd name="csY7" fmla="*/ 28575 h 504825"/>
                <a:gd name="csX8" fmla="*/ 114300 w 742950"/>
                <a:gd name="csY8" fmla="*/ 123825 h 504825"/>
                <a:gd name="csX9" fmla="*/ 117157 w 742950"/>
                <a:gd name="csY9" fmla="*/ 145733 h 504825"/>
                <a:gd name="csX10" fmla="*/ 95250 w 742950"/>
                <a:gd name="csY10" fmla="*/ 142875 h 504825"/>
                <a:gd name="csX11" fmla="*/ 0 w 742950"/>
                <a:gd name="csY11" fmla="*/ 238125 h 504825"/>
                <a:gd name="csX12" fmla="*/ 95250 w 742950"/>
                <a:gd name="csY12" fmla="*/ 333375 h 504825"/>
                <a:gd name="csX13" fmla="*/ 96203 w 742950"/>
                <a:gd name="csY13" fmla="*/ 333375 h 504825"/>
                <a:gd name="csX14" fmla="*/ 190500 w 742950"/>
                <a:gd name="csY14" fmla="*/ 419100 h 504825"/>
                <a:gd name="csX15" fmla="*/ 248602 w 742950"/>
                <a:gd name="csY15" fmla="*/ 399098 h 504825"/>
                <a:gd name="csX16" fmla="*/ 247650 w 742950"/>
                <a:gd name="csY16" fmla="*/ 409575 h 504825"/>
                <a:gd name="csX17" fmla="*/ 342900 w 742950"/>
                <a:gd name="csY17" fmla="*/ 504825 h 504825"/>
                <a:gd name="csX18" fmla="*/ 438150 w 742950"/>
                <a:gd name="csY18" fmla="*/ 418148 h 504825"/>
                <a:gd name="csX19" fmla="*/ 514350 w 742950"/>
                <a:gd name="csY19" fmla="*/ 457200 h 504825"/>
                <a:gd name="csX20" fmla="*/ 609600 w 742950"/>
                <a:gd name="csY20" fmla="*/ 361950 h 504825"/>
                <a:gd name="csX21" fmla="*/ 609600 w 742950"/>
                <a:gd name="csY21" fmla="*/ 353378 h 504825"/>
                <a:gd name="csX22" fmla="*/ 647700 w 742950"/>
                <a:gd name="csY22" fmla="*/ 361950 h 504825"/>
                <a:gd name="csX23" fmla="*/ 742950 w 742950"/>
                <a:gd name="csY23" fmla="*/ 266700 h 504825"/>
                <a:gd name="csX24" fmla="*/ 647700 w 742950"/>
                <a:gd name="csY24" fmla="*/ 171450 h 5048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2950" h="504825">
                  <a:moveTo>
                    <a:pt x="647700" y="171450"/>
                  </a:moveTo>
                  <a:cubicBezTo>
                    <a:pt x="640080" y="171450"/>
                    <a:pt x="633413" y="172403"/>
                    <a:pt x="625793" y="174308"/>
                  </a:cubicBezTo>
                  <a:cubicBezTo>
                    <a:pt x="627698" y="167640"/>
                    <a:pt x="628650" y="160020"/>
                    <a:pt x="628650" y="152400"/>
                  </a:cubicBezTo>
                  <a:cubicBezTo>
                    <a:pt x="628650" y="100013"/>
                    <a:pt x="585788" y="57150"/>
                    <a:pt x="533400" y="57150"/>
                  </a:cubicBezTo>
                  <a:cubicBezTo>
                    <a:pt x="511493" y="57150"/>
                    <a:pt x="490538" y="64770"/>
                    <a:pt x="474345" y="77153"/>
                  </a:cubicBezTo>
                  <a:cubicBezTo>
                    <a:pt x="466725" y="33338"/>
                    <a:pt x="427673" y="0"/>
                    <a:pt x="381000" y="0"/>
                  </a:cubicBezTo>
                  <a:cubicBezTo>
                    <a:pt x="337185" y="0"/>
                    <a:pt x="300038" y="30480"/>
                    <a:pt x="288608" y="71438"/>
                  </a:cubicBezTo>
                  <a:cubicBezTo>
                    <a:pt x="271463" y="45720"/>
                    <a:pt x="242888" y="28575"/>
                    <a:pt x="209550" y="28575"/>
                  </a:cubicBezTo>
                  <a:cubicBezTo>
                    <a:pt x="157163" y="28575"/>
                    <a:pt x="114300" y="71438"/>
                    <a:pt x="114300" y="123825"/>
                  </a:cubicBezTo>
                  <a:cubicBezTo>
                    <a:pt x="114300" y="131445"/>
                    <a:pt x="115253" y="138113"/>
                    <a:pt x="117157" y="145733"/>
                  </a:cubicBezTo>
                  <a:cubicBezTo>
                    <a:pt x="109538" y="143828"/>
                    <a:pt x="102870" y="142875"/>
                    <a:pt x="95250" y="142875"/>
                  </a:cubicBezTo>
                  <a:cubicBezTo>
                    <a:pt x="42863" y="142875"/>
                    <a:pt x="0" y="185738"/>
                    <a:pt x="0" y="238125"/>
                  </a:cubicBezTo>
                  <a:cubicBezTo>
                    <a:pt x="0" y="290513"/>
                    <a:pt x="42863" y="333375"/>
                    <a:pt x="95250" y="333375"/>
                  </a:cubicBezTo>
                  <a:cubicBezTo>
                    <a:pt x="95250" y="333375"/>
                    <a:pt x="95250" y="333375"/>
                    <a:pt x="96203" y="333375"/>
                  </a:cubicBezTo>
                  <a:cubicBezTo>
                    <a:pt x="100965" y="381953"/>
                    <a:pt x="141923" y="419100"/>
                    <a:pt x="190500" y="419100"/>
                  </a:cubicBezTo>
                  <a:cubicBezTo>
                    <a:pt x="212408" y="419100"/>
                    <a:pt x="232410" y="411480"/>
                    <a:pt x="248602" y="399098"/>
                  </a:cubicBezTo>
                  <a:cubicBezTo>
                    <a:pt x="248602" y="401955"/>
                    <a:pt x="247650" y="405765"/>
                    <a:pt x="247650" y="409575"/>
                  </a:cubicBezTo>
                  <a:cubicBezTo>
                    <a:pt x="247650" y="461963"/>
                    <a:pt x="290513" y="504825"/>
                    <a:pt x="342900" y="504825"/>
                  </a:cubicBezTo>
                  <a:cubicBezTo>
                    <a:pt x="392430" y="504825"/>
                    <a:pt x="433388" y="466725"/>
                    <a:pt x="438150" y="418148"/>
                  </a:cubicBezTo>
                  <a:cubicBezTo>
                    <a:pt x="455295" y="441960"/>
                    <a:pt x="482918" y="457200"/>
                    <a:pt x="514350" y="457200"/>
                  </a:cubicBezTo>
                  <a:cubicBezTo>
                    <a:pt x="566738" y="457200"/>
                    <a:pt x="609600" y="414338"/>
                    <a:pt x="609600" y="361950"/>
                  </a:cubicBezTo>
                  <a:cubicBezTo>
                    <a:pt x="609600" y="359093"/>
                    <a:pt x="609600" y="356235"/>
                    <a:pt x="609600" y="353378"/>
                  </a:cubicBezTo>
                  <a:cubicBezTo>
                    <a:pt x="621030" y="358140"/>
                    <a:pt x="634365" y="361950"/>
                    <a:pt x="647700" y="361950"/>
                  </a:cubicBezTo>
                  <a:cubicBezTo>
                    <a:pt x="700088" y="361950"/>
                    <a:pt x="742950" y="319088"/>
                    <a:pt x="742950" y="266700"/>
                  </a:cubicBezTo>
                  <a:cubicBezTo>
                    <a:pt x="742950" y="214313"/>
                    <a:pt x="700088" y="171450"/>
                    <a:pt x="647700" y="171450"/>
                  </a:cubicBez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A26B7F7-E42E-7995-207B-AD7A49DE5E6E}"/>
                </a:ext>
              </a:extLst>
            </p:cNvPr>
            <p:cNvSpPr/>
            <p:nvPr/>
          </p:nvSpPr>
          <p:spPr>
            <a:xfrm>
              <a:off x="1935307" y="4157145"/>
              <a:ext cx="907308" cy="616504"/>
            </a:xfrm>
            <a:custGeom>
              <a:avLst/>
              <a:gdLst>
                <a:gd name="csX0" fmla="*/ 647700 w 742950"/>
                <a:gd name="csY0" fmla="*/ 171450 h 504825"/>
                <a:gd name="csX1" fmla="*/ 625793 w 742950"/>
                <a:gd name="csY1" fmla="*/ 174308 h 504825"/>
                <a:gd name="csX2" fmla="*/ 628650 w 742950"/>
                <a:gd name="csY2" fmla="*/ 152400 h 504825"/>
                <a:gd name="csX3" fmla="*/ 533400 w 742950"/>
                <a:gd name="csY3" fmla="*/ 57150 h 504825"/>
                <a:gd name="csX4" fmla="*/ 474345 w 742950"/>
                <a:gd name="csY4" fmla="*/ 77153 h 504825"/>
                <a:gd name="csX5" fmla="*/ 381000 w 742950"/>
                <a:gd name="csY5" fmla="*/ 0 h 504825"/>
                <a:gd name="csX6" fmla="*/ 288608 w 742950"/>
                <a:gd name="csY6" fmla="*/ 71438 h 504825"/>
                <a:gd name="csX7" fmla="*/ 209550 w 742950"/>
                <a:gd name="csY7" fmla="*/ 28575 h 504825"/>
                <a:gd name="csX8" fmla="*/ 114300 w 742950"/>
                <a:gd name="csY8" fmla="*/ 123825 h 504825"/>
                <a:gd name="csX9" fmla="*/ 117157 w 742950"/>
                <a:gd name="csY9" fmla="*/ 145733 h 504825"/>
                <a:gd name="csX10" fmla="*/ 95250 w 742950"/>
                <a:gd name="csY10" fmla="*/ 142875 h 504825"/>
                <a:gd name="csX11" fmla="*/ 0 w 742950"/>
                <a:gd name="csY11" fmla="*/ 238125 h 504825"/>
                <a:gd name="csX12" fmla="*/ 95250 w 742950"/>
                <a:gd name="csY12" fmla="*/ 333375 h 504825"/>
                <a:gd name="csX13" fmla="*/ 96203 w 742950"/>
                <a:gd name="csY13" fmla="*/ 333375 h 504825"/>
                <a:gd name="csX14" fmla="*/ 190500 w 742950"/>
                <a:gd name="csY14" fmla="*/ 419100 h 504825"/>
                <a:gd name="csX15" fmla="*/ 248602 w 742950"/>
                <a:gd name="csY15" fmla="*/ 399098 h 504825"/>
                <a:gd name="csX16" fmla="*/ 247650 w 742950"/>
                <a:gd name="csY16" fmla="*/ 409575 h 504825"/>
                <a:gd name="csX17" fmla="*/ 342900 w 742950"/>
                <a:gd name="csY17" fmla="*/ 504825 h 504825"/>
                <a:gd name="csX18" fmla="*/ 438150 w 742950"/>
                <a:gd name="csY18" fmla="*/ 418148 h 504825"/>
                <a:gd name="csX19" fmla="*/ 514350 w 742950"/>
                <a:gd name="csY19" fmla="*/ 457200 h 504825"/>
                <a:gd name="csX20" fmla="*/ 609600 w 742950"/>
                <a:gd name="csY20" fmla="*/ 361950 h 504825"/>
                <a:gd name="csX21" fmla="*/ 609600 w 742950"/>
                <a:gd name="csY21" fmla="*/ 353378 h 504825"/>
                <a:gd name="csX22" fmla="*/ 647700 w 742950"/>
                <a:gd name="csY22" fmla="*/ 361950 h 504825"/>
                <a:gd name="csX23" fmla="*/ 742950 w 742950"/>
                <a:gd name="csY23" fmla="*/ 266700 h 504825"/>
                <a:gd name="csX24" fmla="*/ 647700 w 742950"/>
                <a:gd name="csY24" fmla="*/ 171450 h 5048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2950" h="504825">
                  <a:moveTo>
                    <a:pt x="647700" y="171450"/>
                  </a:moveTo>
                  <a:cubicBezTo>
                    <a:pt x="640080" y="171450"/>
                    <a:pt x="633413" y="172403"/>
                    <a:pt x="625793" y="174308"/>
                  </a:cubicBezTo>
                  <a:cubicBezTo>
                    <a:pt x="627698" y="167640"/>
                    <a:pt x="628650" y="160020"/>
                    <a:pt x="628650" y="152400"/>
                  </a:cubicBezTo>
                  <a:cubicBezTo>
                    <a:pt x="628650" y="100013"/>
                    <a:pt x="585788" y="57150"/>
                    <a:pt x="533400" y="57150"/>
                  </a:cubicBezTo>
                  <a:cubicBezTo>
                    <a:pt x="511493" y="57150"/>
                    <a:pt x="490538" y="64770"/>
                    <a:pt x="474345" y="77153"/>
                  </a:cubicBezTo>
                  <a:cubicBezTo>
                    <a:pt x="466725" y="33338"/>
                    <a:pt x="427673" y="0"/>
                    <a:pt x="381000" y="0"/>
                  </a:cubicBezTo>
                  <a:cubicBezTo>
                    <a:pt x="337185" y="0"/>
                    <a:pt x="300038" y="30480"/>
                    <a:pt x="288608" y="71438"/>
                  </a:cubicBezTo>
                  <a:cubicBezTo>
                    <a:pt x="271463" y="45720"/>
                    <a:pt x="242888" y="28575"/>
                    <a:pt x="209550" y="28575"/>
                  </a:cubicBezTo>
                  <a:cubicBezTo>
                    <a:pt x="157163" y="28575"/>
                    <a:pt x="114300" y="71438"/>
                    <a:pt x="114300" y="123825"/>
                  </a:cubicBezTo>
                  <a:cubicBezTo>
                    <a:pt x="114300" y="131445"/>
                    <a:pt x="115253" y="138113"/>
                    <a:pt x="117157" y="145733"/>
                  </a:cubicBezTo>
                  <a:cubicBezTo>
                    <a:pt x="109538" y="143828"/>
                    <a:pt x="102870" y="142875"/>
                    <a:pt x="95250" y="142875"/>
                  </a:cubicBezTo>
                  <a:cubicBezTo>
                    <a:pt x="42863" y="142875"/>
                    <a:pt x="0" y="185738"/>
                    <a:pt x="0" y="238125"/>
                  </a:cubicBezTo>
                  <a:cubicBezTo>
                    <a:pt x="0" y="290513"/>
                    <a:pt x="42863" y="333375"/>
                    <a:pt x="95250" y="333375"/>
                  </a:cubicBezTo>
                  <a:cubicBezTo>
                    <a:pt x="95250" y="333375"/>
                    <a:pt x="95250" y="333375"/>
                    <a:pt x="96203" y="333375"/>
                  </a:cubicBezTo>
                  <a:cubicBezTo>
                    <a:pt x="100965" y="381953"/>
                    <a:pt x="141923" y="419100"/>
                    <a:pt x="190500" y="419100"/>
                  </a:cubicBezTo>
                  <a:cubicBezTo>
                    <a:pt x="212408" y="419100"/>
                    <a:pt x="232410" y="411480"/>
                    <a:pt x="248602" y="399098"/>
                  </a:cubicBezTo>
                  <a:cubicBezTo>
                    <a:pt x="248602" y="401955"/>
                    <a:pt x="247650" y="405765"/>
                    <a:pt x="247650" y="409575"/>
                  </a:cubicBezTo>
                  <a:cubicBezTo>
                    <a:pt x="247650" y="461963"/>
                    <a:pt x="290513" y="504825"/>
                    <a:pt x="342900" y="504825"/>
                  </a:cubicBezTo>
                  <a:cubicBezTo>
                    <a:pt x="392430" y="504825"/>
                    <a:pt x="433388" y="466725"/>
                    <a:pt x="438150" y="418148"/>
                  </a:cubicBezTo>
                  <a:cubicBezTo>
                    <a:pt x="455295" y="441960"/>
                    <a:pt x="482918" y="457200"/>
                    <a:pt x="514350" y="457200"/>
                  </a:cubicBezTo>
                  <a:cubicBezTo>
                    <a:pt x="566738" y="457200"/>
                    <a:pt x="609600" y="414338"/>
                    <a:pt x="609600" y="361950"/>
                  </a:cubicBezTo>
                  <a:cubicBezTo>
                    <a:pt x="609600" y="359093"/>
                    <a:pt x="609600" y="356235"/>
                    <a:pt x="609600" y="353378"/>
                  </a:cubicBezTo>
                  <a:cubicBezTo>
                    <a:pt x="621030" y="358140"/>
                    <a:pt x="634365" y="361950"/>
                    <a:pt x="647700" y="361950"/>
                  </a:cubicBezTo>
                  <a:cubicBezTo>
                    <a:pt x="700088" y="361950"/>
                    <a:pt x="742950" y="319088"/>
                    <a:pt x="742950" y="266700"/>
                  </a:cubicBezTo>
                  <a:cubicBezTo>
                    <a:pt x="742950" y="214313"/>
                    <a:pt x="700088" y="171450"/>
                    <a:pt x="647700" y="171450"/>
                  </a:cubicBez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E32AF1F-C32D-BA09-D403-EED8772B36D1}"/>
                </a:ext>
              </a:extLst>
            </p:cNvPr>
            <p:cNvSpPr/>
            <p:nvPr/>
          </p:nvSpPr>
          <p:spPr>
            <a:xfrm>
              <a:off x="3855121" y="1579170"/>
              <a:ext cx="907308" cy="616504"/>
            </a:xfrm>
            <a:custGeom>
              <a:avLst/>
              <a:gdLst>
                <a:gd name="csX0" fmla="*/ 647700 w 742950"/>
                <a:gd name="csY0" fmla="*/ 171450 h 504825"/>
                <a:gd name="csX1" fmla="*/ 625793 w 742950"/>
                <a:gd name="csY1" fmla="*/ 174308 h 504825"/>
                <a:gd name="csX2" fmla="*/ 628650 w 742950"/>
                <a:gd name="csY2" fmla="*/ 152400 h 504825"/>
                <a:gd name="csX3" fmla="*/ 533400 w 742950"/>
                <a:gd name="csY3" fmla="*/ 57150 h 504825"/>
                <a:gd name="csX4" fmla="*/ 474345 w 742950"/>
                <a:gd name="csY4" fmla="*/ 77153 h 504825"/>
                <a:gd name="csX5" fmla="*/ 381000 w 742950"/>
                <a:gd name="csY5" fmla="*/ 0 h 504825"/>
                <a:gd name="csX6" fmla="*/ 288608 w 742950"/>
                <a:gd name="csY6" fmla="*/ 71438 h 504825"/>
                <a:gd name="csX7" fmla="*/ 209550 w 742950"/>
                <a:gd name="csY7" fmla="*/ 28575 h 504825"/>
                <a:gd name="csX8" fmla="*/ 114300 w 742950"/>
                <a:gd name="csY8" fmla="*/ 123825 h 504825"/>
                <a:gd name="csX9" fmla="*/ 117157 w 742950"/>
                <a:gd name="csY9" fmla="*/ 145733 h 504825"/>
                <a:gd name="csX10" fmla="*/ 95250 w 742950"/>
                <a:gd name="csY10" fmla="*/ 142875 h 504825"/>
                <a:gd name="csX11" fmla="*/ 0 w 742950"/>
                <a:gd name="csY11" fmla="*/ 238125 h 504825"/>
                <a:gd name="csX12" fmla="*/ 95250 w 742950"/>
                <a:gd name="csY12" fmla="*/ 333375 h 504825"/>
                <a:gd name="csX13" fmla="*/ 96203 w 742950"/>
                <a:gd name="csY13" fmla="*/ 333375 h 504825"/>
                <a:gd name="csX14" fmla="*/ 190500 w 742950"/>
                <a:gd name="csY14" fmla="*/ 419100 h 504825"/>
                <a:gd name="csX15" fmla="*/ 248602 w 742950"/>
                <a:gd name="csY15" fmla="*/ 399098 h 504825"/>
                <a:gd name="csX16" fmla="*/ 247650 w 742950"/>
                <a:gd name="csY16" fmla="*/ 409575 h 504825"/>
                <a:gd name="csX17" fmla="*/ 342900 w 742950"/>
                <a:gd name="csY17" fmla="*/ 504825 h 504825"/>
                <a:gd name="csX18" fmla="*/ 438150 w 742950"/>
                <a:gd name="csY18" fmla="*/ 418148 h 504825"/>
                <a:gd name="csX19" fmla="*/ 514350 w 742950"/>
                <a:gd name="csY19" fmla="*/ 457200 h 504825"/>
                <a:gd name="csX20" fmla="*/ 609600 w 742950"/>
                <a:gd name="csY20" fmla="*/ 361950 h 504825"/>
                <a:gd name="csX21" fmla="*/ 609600 w 742950"/>
                <a:gd name="csY21" fmla="*/ 353378 h 504825"/>
                <a:gd name="csX22" fmla="*/ 647700 w 742950"/>
                <a:gd name="csY22" fmla="*/ 361950 h 504825"/>
                <a:gd name="csX23" fmla="*/ 742950 w 742950"/>
                <a:gd name="csY23" fmla="*/ 266700 h 504825"/>
                <a:gd name="csX24" fmla="*/ 647700 w 742950"/>
                <a:gd name="csY24" fmla="*/ 171450 h 5048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2950" h="504825">
                  <a:moveTo>
                    <a:pt x="647700" y="171450"/>
                  </a:moveTo>
                  <a:cubicBezTo>
                    <a:pt x="640080" y="171450"/>
                    <a:pt x="633413" y="172403"/>
                    <a:pt x="625793" y="174308"/>
                  </a:cubicBezTo>
                  <a:cubicBezTo>
                    <a:pt x="627698" y="167640"/>
                    <a:pt x="628650" y="160020"/>
                    <a:pt x="628650" y="152400"/>
                  </a:cubicBezTo>
                  <a:cubicBezTo>
                    <a:pt x="628650" y="100013"/>
                    <a:pt x="585788" y="57150"/>
                    <a:pt x="533400" y="57150"/>
                  </a:cubicBezTo>
                  <a:cubicBezTo>
                    <a:pt x="511493" y="57150"/>
                    <a:pt x="490538" y="64770"/>
                    <a:pt x="474345" y="77153"/>
                  </a:cubicBezTo>
                  <a:cubicBezTo>
                    <a:pt x="466725" y="33338"/>
                    <a:pt x="427673" y="0"/>
                    <a:pt x="381000" y="0"/>
                  </a:cubicBezTo>
                  <a:cubicBezTo>
                    <a:pt x="337185" y="0"/>
                    <a:pt x="300038" y="30480"/>
                    <a:pt x="288608" y="71438"/>
                  </a:cubicBezTo>
                  <a:cubicBezTo>
                    <a:pt x="271463" y="45720"/>
                    <a:pt x="242888" y="28575"/>
                    <a:pt x="209550" y="28575"/>
                  </a:cubicBezTo>
                  <a:cubicBezTo>
                    <a:pt x="157163" y="28575"/>
                    <a:pt x="114300" y="71438"/>
                    <a:pt x="114300" y="123825"/>
                  </a:cubicBezTo>
                  <a:cubicBezTo>
                    <a:pt x="114300" y="131445"/>
                    <a:pt x="115253" y="138113"/>
                    <a:pt x="117157" y="145733"/>
                  </a:cubicBezTo>
                  <a:cubicBezTo>
                    <a:pt x="109538" y="143828"/>
                    <a:pt x="102870" y="142875"/>
                    <a:pt x="95250" y="142875"/>
                  </a:cubicBezTo>
                  <a:cubicBezTo>
                    <a:pt x="42863" y="142875"/>
                    <a:pt x="0" y="185738"/>
                    <a:pt x="0" y="238125"/>
                  </a:cubicBezTo>
                  <a:cubicBezTo>
                    <a:pt x="0" y="290513"/>
                    <a:pt x="42863" y="333375"/>
                    <a:pt x="95250" y="333375"/>
                  </a:cubicBezTo>
                  <a:cubicBezTo>
                    <a:pt x="95250" y="333375"/>
                    <a:pt x="95250" y="333375"/>
                    <a:pt x="96203" y="333375"/>
                  </a:cubicBezTo>
                  <a:cubicBezTo>
                    <a:pt x="100965" y="381953"/>
                    <a:pt x="141923" y="419100"/>
                    <a:pt x="190500" y="419100"/>
                  </a:cubicBezTo>
                  <a:cubicBezTo>
                    <a:pt x="212408" y="419100"/>
                    <a:pt x="232410" y="411480"/>
                    <a:pt x="248602" y="399098"/>
                  </a:cubicBezTo>
                  <a:cubicBezTo>
                    <a:pt x="248602" y="401955"/>
                    <a:pt x="247650" y="405765"/>
                    <a:pt x="247650" y="409575"/>
                  </a:cubicBezTo>
                  <a:cubicBezTo>
                    <a:pt x="247650" y="461963"/>
                    <a:pt x="290513" y="504825"/>
                    <a:pt x="342900" y="504825"/>
                  </a:cubicBezTo>
                  <a:cubicBezTo>
                    <a:pt x="392430" y="504825"/>
                    <a:pt x="433388" y="466725"/>
                    <a:pt x="438150" y="418148"/>
                  </a:cubicBezTo>
                  <a:cubicBezTo>
                    <a:pt x="455295" y="441960"/>
                    <a:pt x="482918" y="457200"/>
                    <a:pt x="514350" y="457200"/>
                  </a:cubicBezTo>
                  <a:cubicBezTo>
                    <a:pt x="566738" y="457200"/>
                    <a:pt x="609600" y="414338"/>
                    <a:pt x="609600" y="361950"/>
                  </a:cubicBezTo>
                  <a:cubicBezTo>
                    <a:pt x="609600" y="359093"/>
                    <a:pt x="609600" y="356235"/>
                    <a:pt x="609600" y="353378"/>
                  </a:cubicBezTo>
                  <a:cubicBezTo>
                    <a:pt x="621030" y="358140"/>
                    <a:pt x="634365" y="361950"/>
                    <a:pt x="647700" y="361950"/>
                  </a:cubicBezTo>
                  <a:cubicBezTo>
                    <a:pt x="700088" y="361950"/>
                    <a:pt x="742950" y="319088"/>
                    <a:pt x="742950" y="266700"/>
                  </a:cubicBezTo>
                  <a:cubicBezTo>
                    <a:pt x="742950" y="214313"/>
                    <a:pt x="700088" y="171450"/>
                    <a:pt x="647700" y="171450"/>
                  </a:cubicBezTo>
                  <a:close/>
                </a:path>
              </a:pathLst>
            </a:custGeom>
            <a:solidFill>
              <a:srgbClr val="00AFAE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7D94ED5-F838-17F0-D740-CA760A73E6D2}"/>
                </a:ext>
              </a:extLst>
            </p:cNvPr>
            <p:cNvSpPr/>
            <p:nvPr/>
          </p:nvSpPr>
          <p:spPr>
            <a:xfrm>
              <a:off x="3819089" y="5127683"/>
              <a:ext cx="907308" cy="616504"/>
            </a:xfrm>
            <a:custGeom>
              <a:avLst/>
              <a:gdLst>
                <a:gd name="csX0" fmla="*/ 647700 w 742950"/>
                <a:gd name="csY0" fmla="*/ 171450 h 504825"/>
                <a:gd name="csX1" fmla="*/ 625793 w 742950"/>
                <a:gd name="csY1" fmla="*/ 174308 h 504825"/>
                <a:gd name="csX2" fmla="*/ 628650 w 742950"/>
                <a:gd name="csY2" fmla="*/ 152400 h 504825"/>
                <a:gd name="csX3" fmla="*/ 533400 w 742950"/>
                <a:gd name="csY3" fmla="*/ 57150 h 504825"/>
                <a:gd name="csX4" fmla="*/ 474345 w 742950"/>
                <a:gd name="csY4" fmla="*/ 77153 h 504825"/>
                <a:gd name="csX5" fmla="*/ 381000 w 742950"/>
                <a:gd name="csY5" fmla="*/ 0 h 504825"/>
                <a:gd name="csX6" fmla="*/ 288608 w 742950"/>
                <a:gd name="csY6" fmla="*/ 71438 h 504825"/>
                <a:gd name="csX7" fmla="*/ 209550 w 742950"/>
                <a:gd name="csY7" fmla="*/ 28575 h 504825"/>
                <a:gd name="csX8" fmla="*/ 114300 w 742950"/>
                <a:gd name="csY8" fmla="*/ 123825 h 504825"/>
                <a:gd name="csX9" fmla="*/ 117157 w 742950"/>
                <a:gd name="csY9" fmla="*/ 145733 h 504825"/>
                <a:gd name="csX10" fmla="*/ 95250 w 742950"/>
                <a:gd name="csY10" fmla="*/ 142875 h 504825"/>
                <a:gd name="csX11" fmla="*/ 0 w 742950"/>
                <a:gd name="csY11" fmla="*/ 238125 h 504825"/>
                <a:gd name="csX12" fmla="*/ 95250 w 742950"/>
                <a:gd name="csY12" fmla="*/ 333375 h 504825"/>
                <a:gd name="csX13" fmla="*/ 96203 w 742950"/>
                <a:gd name="csY13" fmla="*/ 333375 h 504825"/>
                <a:gd name="csX14" fmla="*/ 190500 w 742950"/>
                <a:gd name="csY14" fmla="*/ 419100 h 504825"/>
                <a:gd name="csX15" fmla="*/ 248602 w 742950"/>
                <a:gd name="csY15" fmla="*/ 399098 h 504825"/>
                <a:gd name="csX16" fmla="*/ 247650 w 742950"/>
                <a:gd name="csY16" fmla="*/ 409575 h 504825"/>
                <a:gd name="csX17" fmla="*/ 342900 w 742950"/>
                <a:gd name="csY17" fmla="*/ 504825 h 504825"/>
                <a:gd name="csX18" fmla="*/ 438150 w 742950"/>
                <a:gd name="csY18" fmla="*/ 418148 h 504825"/>
                <a:gd name="csX19" fmla="*/ 514350 w 742950"/>
                <a:gd name="csY19" fmla="*/ 457200 h 504825"/>
                <a:gd name="csX20" fmla="*/ 609600 w 742950"/>
                <a:gd name="csY20" fmla="*/ 361950 h 504825"/>
                <a:gd name="csX21" fmla="*/ 609600 w 742950"/>
                <a:gd name="csY21" fmla="*/ 353378 h 504825"/>
                <a:gd name="csX22" fmla="*/ 647700 w 742950"/>
                <a:gd name="csY22" fmla="*/ 361950 h 504825"/>
                <a:gd name="csX23" fmla="*/ 742950 w 742950"/>
                <a:gd name="csY23" fmla="*/ 266700 h 504825"/>
                <a:gd name="csX24" fmla="*/ 647700 w 742950"/>
                <a:gd name="csY24" fmla="*/ 171450 h 5048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2950" h="504825">
                  <a:moveTo>
                    <a:pt x="647700" y="171450"/>
                  </a:moveTo>
                  <a:cubicBezTo>
                    <a:pt x="640080" y="171450"/>
                    <a:pt x="633413" y="172403"/>
                    <a:pt x="625793" y="174308"/>
                  </a:cubicBezTo>
                  <a:cubicBezTo>
                    <a:pt x="627698" y="167640"/>
                    <a:pt x="628650" y="160020"/>
                    <a:pt x="628650" y="152400"/>
                  </a:cubicBezTo>
                  <a:cubicBezTo>
                    <a:pt x="628650" y="100013"/>
                    <a:pt x="585788" y="57150"/>
                    <a:pt x="533400" y="57150"/>
                  </a:cubicBezTo>
                  <a:cubicBezTo>
                    <a:pt x="511493" y="57150"/>
                    <a:pt x="490538" y="64770"/>
                    <a:pt x="474345" y="77153"/>
                  </a:cubicBezTo>
                  <a:cubicBezTo>
                    <a:pt x="466725" y="33338"/>
                    <a:pt x="427673" y="0"/>
                    <a:pt x="381000" y="0"/>
                  </a:cubicBezTo>
                  <a:cubicBezTo>
                    <a:pt x="337185" y="0"/>
                    <a:pt x="300038" y="30480"/>
                    <a:pt x="288608" y="71438"/>
                  </a:cubicBezTo>
                  <a:cubicBezTo>
                    <a:pt x="271463" y="45720"/>
                    <a:pt x="242888" y="28575"/>
                    <a:pt x="209550" y="28575"/>
                  </a:cubicBezTo>
                  <a:cubicBezTo>
                    <a:pt x="157163" y="28575"/>
                    <a:pt x="114300" y="71438"/>
                    <a:pt x="114300" y="123825"/>
                  </a:cubicBezTo>
                  <a:cubicBezTo>
                    <a:pt x="114300" y="131445"/>
                    <a:pt x="115253" y="138113"/>
                    <a:pt x="117157" y="145733"/>
                  </a:cubicBezTo>
                  <a:cubicBezTo>
                    <a:pt x="109538" y="143828"/>
                    <a:pt x="102870" y="142875"/>
                    <a:pt x="95250" y="142875"/>
                  </a:cubicBezTo>
                  <a:cubicBezTo>
                    <a:pt x="42863" y="142875"/>
                    <a:pt x="0" y="185738"/>
                    <a:pt x="0" y="238125"/>
                  </a:cubicBezTo>
                  <a:cubicBezTo>
                    <a:pt x="0" y="290513"/>
                    <a:pt x="42863" y="333375"/>
                    <a:pt x="95250" y="333375"/>
                  </a:cubicBezTo>
                  <a:cubicBezTo>
                    <a:pt x="95250" y="333375"/>
                    <a:pt x="95250" y="333375"/>
                    <a:pt x="96203" y="333375"/>
                  </a:cubicBezTo>
                  <a:cubicBezTo>
                    <a:pt x="100965" y="381953"/>
                    <a:pt x="141923" y="419100"/>
                    <a:pt x="190500" y="419100"/>
                  </a:cubicBezTo>
                  <a:cubicBezTo>
                    <a:pt x="212408" y="419100"/>
                    <a:pt x="232410" y="411480"/>
                    <a:pt x="248602" y="399098"/>
                  </a:cubicBezTo>
                  <a:cubicBezTo>
                    <a:pt x="248602" y="401955"/>
                    <a:pt x="247650" y="405765"/>
                    <a:pt x="247650" y="409575"/>
                  </a:cubicBezTo>
                  <a:cubicBezTo>
                    <a:pt x="247650" y="461963"/>
                    <a:pt x="290513" y="504825"/>
                    <a:pt x="342900" y="504825"/>
                  </a:cubicBezTo>
                  <a:cubicBezTo>
                    <a:pt x="392430" y="504825"/>
                    <a:pt x="433388" y="466725"/>
                    <a:pt x="438150" y="418148"/>
                  </a:cubicBezTo>
                  <a:cubicBezTo>
                    <a:pt x="455295" y="441960"/>
                    <a:pt x="482918" y="457200"/>
                    <a:pt x="514350" y="457200"/>
                  </a:cubicBezTo>
                  <a:cubicBezTo>
                    <a:pt x="566738" y="457200"/>
                    <a:pt x="609600" y="414338"/>
                    <a:pt x="609600" y="361950"/>
                  </a:cubicBezTo>
                  <a:cubicBezTo>
                    <a:pt x="609600" y="359093"/>
                    <a:pt x="609600" y="356235"/>
                    <a:pt x="609600" y="353378"/>
                  </a:cubicBezTo>
                  <a:cubicBezTo>
                    <a:pt x="621030" y="358140"/>
                    <a:pt x="634365" y="361950"/>
                    <a:pt x="647700" y="361950"/>
                  </a:cubicBezTo>
                  <a:cubicBezTo>
                    <a:pt x="700088" y="361950"/>
                    <a:pt x="742950" y="319088"/>
                    <a:pt x="742950" y="266700"/>
                  </a:cubicBezTo>
                  <a:cubicBezTo>
                    <a:pt x="742950" y="214313"/>
                    <a:pt x="700088" y="171450"/>
                    <a:pt x="647700" y="171450"/>
                  </a:cubicBezTo>
                  <a:close/>
                </a:path>
              </a:pathLst>
            </a:custGeom>
            <a:solidFill>
              <a:srgbClr val="00AFAE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1AC2B12-1089-BF79-683A-4E8440813659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H="1">
              <a:off x="2703029" y="4017433"/>
              <a:ext cx="641304" cy="325826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0DB681-C0A4-10B1-1A8E-02A0C3BDA8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61688" y="2895423"/>
              <a:ext cx="621713" cy="29234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49652EF-91C6-1A36-0833-05C048FBC9D6}"/>
                </a:ext>
              </a:extLst>
            </p:cNvPr>
            <p:cNvCxnSpPr>
              <a:cxnSpLocks/>
            </p:cNvCxnSpPr>
            <p:nvPr/>
          </p:nvCxnSpPr>
          <p:spPr>
            <a:xfrm>
              <a:off x="5424275" y="4017433"/>
              <a:ext cx="641304" cy="325826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E4900C-342D-6F65-3247-A09BF25A1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4275" y="2856070"/>
              <a:ext cx="621713" cy="292341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DE50D7-6D44-B4E7-286F-A2830045970D}"/>
                </a:ext>
              </a:extLst>
            </p:cNvPr>
            <p:cNvCxnSpPr>
              <a:cxnSpLocks/>
            </p:cNvCxnSpPr>
            <p:nvPr/>
          </p:nvCxnSpPr>
          <p:spPr>
            <a:xfrm>
              <a:off x="4281055" y="4701807"/>
              <a:ext cx="0" cy="464399"/>
            </a:xfrm>
            <a:prstGeom prst="line">
              <a:avLst/>
            </a:prstGeom>
            <a:ln>
              <a:solidFill>
                <a:srgbClr val="00AFA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7B0127FAC89B418B2E422FF4C543E6" ma:contentTypeVersion="20" ma:contentTypeDescription="Create a new document." ma:contentTypeScope="" ma:versionID="7218113d3b95fbbb5907a0c8e07f89d5">
  <xsd:schema xmlns:xsd="http://www.w3.org/2001/XMLSchema" xmlns:xs="http://www.w3.org/2001/XMLSchema" xmlns:p="http://schemas.microsoft.com/office/2006/metadata/properties" xmlns:ns1="http://schemas.microsoft.com/sharepoint/v3" xmlns:ns2="95c8f19c-67eb-42e4-b09e-68284a1fc300" xmlns:ns3="c7317043-972e-4965-90d2-964e677ed748" targetNamespace="http://schemas.microsoft.com/office/2006/metadata/properties" ma:root="true" ma:fieldsID="887e6373fbdc5db697ba8d510880e9c4" ns1:_="" ns2:_="" ns3:_="">
    <xsd:import namespace="http://schemas.microsoft.com/sharepoint/v3"/>
    <xsd:import namespace="95c8f19c-67eb-42e4-b09e-68284a1fc300"/>
    <xsd:import namespace="c7317043-972e-4965-90d2-964e677ed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8f19c-67eb-42e4-b09e-68284a1fc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17043-972e-4965-90d2-964e677ed74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31f93b1-c0de-41b2-8ebe-6c58a231022d}" ma:internalName="TaxCatchAll" ma:showField="CatchAllData" ma:web="c7317043-972e-4965-90d2-964e677ed7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7317043-972e-4965-90d2-964e677ed748" xsi:nil="true"/>
    <lcf76f155ced4ddcb4097134ff3c332f xmlns="95c8f19c-67eb-42e4-b09e-68284a1fc3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955C4B-FF5A-44B9-9586-3D8E7E87B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8f19c-67eb-42e4-b09e-68284a1fc300"/>
    <ds:schemaRef ds:uri="c7317043-972e-4965-90d2-964e677ed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D45771-8F9C-4CF8-8648-ECA218CE8347}">
  <ds:schemaRefs>
    <ds:schemaRef ds:uri="http://purl.org/dc/elements/1.1/"/>
    <ds:schemaRef ds:uri="c7317043-972e-4965-90d2-964e677ed748"/>
    <ds:schemaRef ds:uri="http://purl.org/dc/dcmitype/"/>
    <ds:schemaRef ds:uri="95c8f19c-67eb-42e4-b09e-68284a1fc300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1EB982-8740-4926-81B1-FD83BA6FB83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304</Words>
  <Application>Microsoft Macintosh PowerPoint</Application>
  <PresentationFormat>On-screen Show (4:3)</PresentationFormat>
  <Paragraphs>48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Verdana</vt:lpstr>
      <vt:lpstr>Office Theme</vt:lpstr>
      <vt:lpstr>Mini Scrubs NHS –  what is the NHS?</vt:lpstr>
      <vt:lpstr>Learning objective</vt:lpstr>
      <vt:lpstr>Do you know this logo?</vt:lpstr>
      <vt:lpstr>What is the NHS?</vt:lpstr>
      <vt:lpstr>The NHS is a team of people who help us stay healthy </vt:lpstr>
      <vt:lpstr>Let’s learn more! </vt:lpstr>
      <vt:lpstr>Danny’s story</vt:lpstr>
      <vt:lpstr>Let’s dress up!</vt:lpstr>
      <vt:lpstr>Mind Map Time</vt:lpstr>
      <vt:lpstr>What did you learn today?</vt:lpstr>
      <vt:lpstr>Thank you, NHS!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Bailey Julie</dc:creator>
  <cp:keywords/>
  <dc:description>generated using python-pptx</dc:description>
  <cp:lastModifiedBy>BARLOW, Michael (NHS NORTH EAST AND NORTH CUMBRIA ICB - 00P)</cp:lastModifiedBy>
  <cp:revision>12</cp:revision>
  <dcterms:created xsi:type="dcterms:W3CDTF">2013-01-27T09:14:16Z</dcterms:created>
  <dcterms:modified xsi:type="dcterms:W3CDTF">2026-02-19T17:09:34Z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0x010100117B0127FAC89B418B2E422FF4C543E6</vt:lpwstr>
  </property>
</Properties>
</file>