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>
        <p:scale>
          <a:sx n="149" d="100"/>
          <a:sy n="149" d="100"/>
        </p:scale>
        <p:origin x="100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086B-A1CA-0F4B-A727-71D15730EB6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E96B-D52F-1B43-BFDA-6BB2F9BC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9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086B-A1CA-0F4B-A727-71D15730EB6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E96B-D52F-1B43-BFDA-6BB2F9BC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086B-A1CA-0F4B-A727-71D15730EB6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E96B-D52F-1B43-BFDA-6BB2F9BC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3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086B-A1CA-0F4B-A727-71D15730EB6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E96B-D52F-1B43-BFDA-6BB2F9BC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6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086B-A1CA-0F4B-A727-71D15730EB6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E96B-D52F-1B43-BFDA-6BB2F9BC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086B-A1CA-0F4B-A727-71D15730EB6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E96B-D52F-1B43-BFDA-6BB2F9BC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0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086B-A1CA-0F4B-A727-71D15730EB6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E96B-D52F-1B43-BFDA-6BB2F9BC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086B-A1CA-0F4B-A727-71D15730EB6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E96B-D52F-1B43-BFDA-6BB2F9BC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6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086B-A1CA-0F4B-A727-71D15730EB6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E96B-D52F-1B43-BFDA-6BB2F9BC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3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086B-A1CA-0F4B-A727-71D15730EB6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E96B-D52F-1B43-BFDA-6BB2F9BC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3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086B-A1CA-0F4B-A727-71D15730EB6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E96B-D52F-1B43-BFDA-6BB2F9BC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7E086B-A1CA-0F4B-A727-71D15730EB62}" type="datetimeFigureOut">
              <a:rPr lang="en-US" smtClean="0"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35E96B-D52F-1B43-BFDA-6BB2F9BC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8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8D27E-6580-1AC6-6180-8E06A2012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blowing his nose with a sign&#10;&#10;AI-generated content may be incorrect.">
            <a:extLst>
              <a:ext uri="{FF2B5EF4-FFF2-40B4-BE49-F238E27FC236}">
                <a16:creationId xmlns:a16="http://schemas.microsoft.com/office/drawing/2014/main" id="{FEFB8C92-95F5-A8C8-CDB0-141B4F0ED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85"/>
            <a:ext cx="9144000" cy="51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4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71511-C365-04BE-75E3-B49FEB790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F189E-7DC6-540E-FE43-04D023A0CF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0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5B2C8-5B74-E55D-7696-A7A73A948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DB681-9D41-F3EF-658A-21BFA19912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B7C20-2080-CEA8-A157-7B286FC14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E4F1D-4720-A2A2-DB6C-F5ADF26960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8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4A6C5-B73A-447D-0AFE-41BCAF071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3D01D-620E-E322-4136-A29D7A910E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6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6F4E4-8987-CB68-1BF4-DAD8D0792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879AC1-F751-6A67-B8A7-8F00D870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6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20625-E195-0BA0-7CF4-907EE74D5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61E61-9FD0-51A5-9DB1-031884F480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2485"/>
            <a:ext cx="9144000" cy="51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F302D-5737-9596-EEE2-AF1E00A43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802C47-9CCE-5A6D-C2D3-A537945D51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2485"/>
            <a:ext cx="9144000" cy="51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7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6CFF7-1E6E-7E20-A461-1B8332A4B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6CE47B-62AD-1AA2-B56B-78484FC68E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2485"/>
            <a:ext cx="9144000" cy="51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5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88DD7-9549-F904-4C4B-DDC1DAF72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89DF0-3308-00A7-26AD-43F13ECFCB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6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0DA3F-47AD-1D91-0AE3-6E79DCBA5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C43BF-5E66-E1A4-11C0-F15B62A4DB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9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99F61-C1CB-0376-9367-88F66A262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6416DE-A40F-1E8F-DD18-F4498DF0F7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4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0F664-1927-DBA1-5871-5B52966E3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4D7B7-184A-CF1E-AD18-11418CEA71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8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DEA67-2F0A-ECEA-5510-F60A099C6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EB8A0-67BA-7674-D187-15257AEA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38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On-screen Show (16:9)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WARD, Laura (NHS NORTH EAST AND NORTH CUMBRIA ICB - 00P)</dc:creator>
  <cp:keywords/>
  <dc:description/>
  <cp:lastModifiedBy>WARD, Laura (NHS NORTH EAST AND NORTH CUMBRIA ICB - 00P)</cp:lastModifiedBy>
  <cp:revision>1</cp:revision>
  <dcterms:created xsi:type="dcterms:W3CDTF">2025-12-04T14:28:11Z</dcterms:created>
  <dcterms:modified xsi:type="dcterms:W3CDTF">2025-12-04T14:34:46Z</dcterms:modified>
  <cp:category/>
</cp:coreProperties>
</file>