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275" r:id="rId5"/>
    <p:sldId id="281" r:id="rId6"/>
    <p:sldId id="282" r:id="rId7"/>
    <p:sldId id="283" r:id="rId8"/>
    <p:sldId id="284" r:id="rId9"/>
    <p:sldId id="285" r:id="rId10"/>
    <p:sldId id="286" r:id="rId11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747778"/>
    <a:srgbClr val="363336"/>
    <a:srgbClr val="005EB8"/>
    <a:srgbClr val="219EC6"/>
    <a:srgbClr val="263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F7DE52-EC10-3248-BDD1-87CFD6266E1D}" v="6" dt="2022-05-23T14:27:11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8"/>
    <p:restoredTop sz="94507"/>
  </p:normalViewPr>
  <p:slideViewPr>
    <p:cSldViewPr snapToGrid="0" snapToObjects="1">
      <p:cViewPr varScale="1">
        <p:scale>
          <a:sx n="76" d="100"/>
          <a:sy n="76" d="100"/>
        </p:scale>
        <p:origin x="108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Bridger" userId="3faab59e-574d-4093-bfc4-c39d9aec34d4" providerId="ADAL" clId="{9CF7DE52-EC10-3248-BDD1-87CFD6266E1D}"/>
    <pc:docChg chg="undo custSel addSld modSld modMainMaster">
      <pc:chgData name="Rebecca Bridger" userId="3faab59e-574d-4093-bfc4-c39d9aec34d4" providerId="ADAL" clId="{9CF7DE52-EC10-3248-BDD1-87CFD6266E1D}" dt="2022-05-23T14:27:11.850" v="38" actId="27636"/>
      <pc:docMkLst>
        <pc:docMk/>
      </pc:docMkLst>
      <pc:sldChg chg="modSp mod">
        <pc:chgData name="Rebecca Bridger" userId="3faab59e-574d-4093-bfc4-c39d9aec34d4" providerId="ADAL" clId="{9CF7DE52-EC10-3248-BDD1-87CFD6266E1D}" dt="2022-05-23T14:24:29.934" v="2" actId="27636"/>
        <pc:sldMkLst>
          <pc:docMk/>
          <pc:sldMk cId="166793784" sldId="276"/>
        </pc:sldMkLst>
        <pc:spChg chg="mod">
          <ac:chgData name="Rebecca Bridger" userId="3faab59e-574d-4093-bfc4-c39d9aec34d4" providerId="ADAL" clId="{9CF7DE52-EC10-3248-BDD1-87CFD6266E1D}" dt="2022-05-23T14:24:29.927" v="1" actId="27636"/>
          <ac:spMkLst>
            <pc:docMk/>
            <pc:sldMk cId="166793784" sldId="276"/>
            <ac:spMk id="2" creationId="{7CE77902-3D2C-E54E-95AC-A92C3F83414A}"/>
          </ac:spMkLst>
        </pc:spChg>
        <pc:spChg chg="mod">
          <ac:chgData name="Rebecca Bridger" userId="3faab59e-574d-4093-bfc4-c39d9aec34d4" providerId="ADAL" clId="{9CF7DE52-EC10-3248-BDD1-87CFD6266E1D}" dt="2022-05-23T14:24:29.934" v="2" actId="27636"/>
          <ac:spMkLst>
            <pc:docMk/>
            <pc:sldMk cId="166793784" sldId="276"/>
            <ac:spMk id="3" creationId="{DCC1DBB4-2680-714C-830B-E0ED8CD01C0B}"/>
          </ac:spMkLst>
        </pc:spChg>
      </pc:sldChg>
      <pc:sldChg chg="modSp mod">
        <pc:chgData name="Rebecca Bridger" userId="3faab59e-574d-4093-bfc4-c39d9aec34d4" providerId="ADAL" clId="{9CF7DE52-EC10-3248-BDD1-87CFD6266E1D}" dt="2022-05-23T14:24:29.992" v="4" actId="27636"/>
        <pc:sldMkLst>
          <pc:docMk/>
          <pc:sldMk cId="709083081" sldId="277"/>
        </pc:sldMkLst>
        <pc:spChg chg="mod">
          <ac:chgData name="Rebecca Bridger" userId="3faab59e-574d-4093-bfc4-c39d9aec34d4" providerId="ADAL" clId="{9CF7DE52-EC10-3248-BDD1-87CFD6266E1D}" dt="2022-05-23T14:24:29.992" v="4" actId="27636"/>
          <ac:spMkLst>
            <pc:docMk/>
            <pc:sldMk cId="709083081" sldId="277"/>
            <ac:spMk id="2" creationId="{9E42C85B-8A0E-8B4C-848E-228F9A5CEF5D}"/>
          </ac:spMkLst>
        </pc:spChg>
        <pc:spChg chg="mod">
          <ac:chgData name="Rebecca Bridger" userId="3faab59e-574d-4093-bfc4-c39d9aec34d4" providerId="ADAL" clId="{9CF7DE52-EC10-3248-BDD1-87CFD6266E1D}" dt="2022-05-23T14:24:29.987" v="3" actId="27636"/>
          <ac:spMkLst>
            <pc:docMk/>
            <pc:sldMk cId="709083081" sldId="277"/>
            <ac:spMk id="3" creationId="{B67F93E0-63B7-1D4D-82DB-58BA97B5BFAC}"/>
          </ac:spMkLst>
        </pc:spChg>
      </pc:sldChg>
      <pc:sldChg chg="modSp mod">
        <pc:chgData name="Rebecca Bridger" userId="3faab59e-574d-4093-bfc4-c39d9aec34d4" providerId="ADAL" clId="{9CF7DE52-EC10-3248-BDD1-87CFD6266E1D}" dt="2022-05-23T14:24:30.098" v="6" actId="27636"/>
        <pc:sldMkLst>
          <pc:docMk/>
          <pc:sldMk cId="3979234675" sldId="278"/>
        </pc:sldMkLst>
        <pc:spChg chg="mod">
          <ac:chgData name="Rebecca Bridger" userId="3faab59e-574d-4093-bfc4-c39d9aec34d4" providerId="ADAL" clId="{9CF7DE52-EC10-3248-BDD1-87CFD6266E1D}" dt="2022-05-23T14:24:30.098" v="6" actId="27636"/>
          <ac:spMkLst>
            <pc:docMk/>
            <pc:sldMk cId="3979234675" sldId="278"/>
            <ac:spMk id="2" creationId="{5A5C846B-9F62-6A4B-9281-911027C99488}"/>
          </ac:spMkLst>
        </pc:spChg>
        <pc:spChg chg="mod">
          <ac:chgData name="Rebecca Bridger" userId="3faab59e-574d-4093-bfc4-c39d9aec34d4" providerId="ADAL" clId="{9CF7DE52-EC10-3248-BDD1-87CFD6266E1D}" dt="2022-05-23T14:24:30.095" v="5" actId="27636"/>
          <ac:spMkLst>
            <pc:docMk/>
            <pc:sldMk cId="3979234675" sldId="278"/>
            <ac:spMk id="3" creationId="{90D34500-DEA9-0B41-8653-7CA7ABE4BA6C}"/>
          </ac:spMkLst>
        </pc:spChg>
      </pc:sldChg>
      <pc:sldChg chg="modSp mod">
        <pc:chgData name="Rebecca Bridger" userId="3faab59e-574d-4093-bfc4-c39d9aec34d4" providerId="ADAL" clId="{9CF7DE52-EC10-3248-BDD1-87CFD6266E1D}" dt="2022-05-23T14:24:30.188" v="8" actId="27636"/>
        <pc:sldMkLst>
          <pc:docMk/>
          <pc:sldMk cId="2596105169" sldId="279"/>
        </pc:sldMkLst>
        <pc:spChg chg="mod">
          <ac:chgData name="Rebecca Bridger" userId="3faab59e-574d-4093-bfc4-c39d9aec34d4" providerId="ADAL" clId="{9CF7DE52-EC10-3248-BDD1-87CFD6266E1D}" dt="2022-05-23T14:24:30.188" v="8" actId="27636"/>
          <ac:spMkLst>
            <pc:docMk/>
            <pc:sldMk cId="2596105169" sldId="279"/>
            <ac:spMk id="2" creationId="{6384A733-C49A-7541-B4CA-6E61FC065676}"/>
          </ac:spMkLst>
        </pc:spChg>
        <pc:spChg chg="mod">
          <ac:chgData name="Rebecca Bridger" userId="3faab59e-574d-4093-bfc4-c39d9aec34d4" providerId="ADAL" clId="{9CF7DE52-EC10-3248-BDD1-87CFD6266E1D}" dt="2022-05-23T14:24:30.185" v="7" actId="27636"/>
          <ac:spMkLst>
            <pc:docMk/>
            <pc:sldMk cId="2596105169" sldId="279"/>
            <ac:spMk id="3" creationId="{D9C7C912-2729-9C42-9EC8-F9B4C67DC5A7}"/>
          </ac:spMkLst>
        </pc:spChg>
      </pc:sldChg>
      <pc:sldChg chg="modSp mod">
        <pc:chgData name="Rebecca Bridger" userId="3faab59e-574d-4093-bfc4-c39d9aec34d4" providerId="ADAL" clId="{9CF7DE52-EC10-3248-BDD1-87CFD6266E1D}" dt="2022-05-23T14:24:30.246" v="10" actId="27636"/>
        <pc:sldMkLst>
          <pc:docMk/>
          <pc:sldMk cId="1389616512" sldId="280"/>
        </pc:sldMkLst>
        <pc:spChg chg="mod">
          <ac:chgData name="Rebecca Bridger" userId="3faab59e-574d-4093-bfc4-c39d9aec34d4" providerId="ADAL" clId="{9CF7DE52-EC10-3248-BDD1-87CFD6266E1D}" dt="2022-05-23T14:24:30.240" v="9" actId="27636"/>
          <ac:spMkLst>
            <pc:docMk/>
            <pc:sldMk cId="1389616512" sldId="280"/>
            <ac:spMk id="2" creationId="{73B44201-FE31-0842-9632-F22C6E4E2A38}"/>
          </ac:spMkLst>
        </pc:spChg>
        <pc:spChg chg="mod">
          <ac:chgData name="Rebecca Bridger" userId="3faab59e-574d-4093-bfc4-c39d9aec34d4" providerId="ADAL" clId="{9CF7DE52-EC10-3248-BDD1-87CFD6266E1D}" dt="2022-05-23T14:24:30.246" v="10" actId="27636"/>
          <ac:spMkLst>
            <pc:docMk/>
            <pc:sldMk cId="1389616512" sldId="280"/>
            <ac:spMk id="3" creationId="{234D33BC-7703-DA47-9128-B2E3D39574C9}"/>
          </ac:spMkLst>
        </pc:spChg>
      </pc:sldChg>
      <pc:sldChg chg="modSp new mod">
        <pc:chgData name="Rebecca Bridger" userId="3faab59e-574d-4093-bfc4-c39d9aec34d4" providerId="ADAL" clId="{9CF7DE52-EC10-3248-BDD1-87CFD6266E1D}" dt="2022-05-23T14:27:11.850" v="38" actId="27636"/>
        <pc:sldMkLst>
          <pc:docMk/>
          <pc:sldMk cId="2374318725" sldId="284"/>
        </pc:sldMkLst>
        <pc:spChg chg="mod">
          <ac:chgData name="Rebecca Bridger" userId="3faab59e-574d-4093-bfc4-c39d9aec34d4" providerId="ADAL" clId="{9CF7DE52-EC10-3248-BDD1-87CFD6266E1D}" dt="2022-05-23T14:27:11.850" v="38" actId="27636"/>
          <ac:spMkLst>
            <pc:docMk/>
            <pc:sldMk cId="2374318725" sldId="284"/>
            <ac:spMk id="2" creationId="{C2547011-B1D8-096F-20CA-961B5D92FC3A}"/>
          </ac:spMkLst>
        </pc:spChg>
        <pc:spChg chg="mod">
          <ac:chgData name="Rebecca Bridger" userId="3faab59e-574d-4093-bfc4-c39d9aec34d4" providerId="ADAL" clId="{9CF7DE52-EC10-3248-BDD1-87CFD6266E1D}" dt="2022-05-23T14:27:11.842" v="37" actId="27636"/>
          <ac:spMkLst>
            <pc:docMk/>
            <pc:sldMk cId="2374318725" sldId="284"/>
            <ac:spMk id="3" creationId="{42EBBFEA-35BE-8F8D-C29B-75895A2C4DC6}"/>
          </ac:spMkLst>
        </pc:spChg>
      </pc:sldChg>
      <pc:sldMasterChg chg="addSldLayout delSldLayout modSldLayout">
        <pc:chgData name="Rebecca Bridger" userId="3faab59e-574d-4093-bfc4-c39d9aec34d4" providerId="ADAL" clId="{9CF7DE52-EC10-3248-BDD1-87CFD6266E1D}" dt="2022-05-23T14:27:11.391" v="36" actId="18331"/>
        <pc:sldMasterMkLst>
          <pc:docMk/>
          <pc:sldMasterMk cId="3277244654" sldId="2147483672"/>
        </pc:sldMasterMkLst>
        <pc:sldLayoutChg chg="modSp">
          <pc:chgData name="Rebecca Bridger" userId="3faab59e-574d-4093-bfc4-c39d9aec34d4" providerId="ADAL" clId="{9CF7DE52-EC10-3248-BDD1-87CFD6266E1D}" dt="2022-05-23T14:24:29.382" v="0" actId="18331"/>
          <pc:sldLayoutMkLst>
            <pc:docMk/>
            <pc:sldMasterMk cId="3277244654" sldId="2147483672"/>
            <pc:sldLayoutMk cId="4226338195" sldId="2147483686"/>
          </pc:sldLayoutMkLst>
          <pc:picChg chg="mod">
            <ac:chgData name="Rebecca Bridger" userId="3faab59e-574d-4093-bfc4-c39d9aec34d4" providerId="ADAL" clId="{9CF7DE52-EC10-3248-BDD1-87CFD6266E1D}" dt="2022-05-23T14:24:29.382" v="0" actId="18331"/>
            <ac:picMkLst>
              <pc:docMk/>
              <pc:sldMasterMk cId="3277244654" sldId="2147483672"/>
              <pc:sldLayoutMk cId="4226338195" sldId="2147483686"/>
              <ac:picMk id="4" creationId="{433214B6-C92C-4D4D-A68F-93D147879D9E}"/>
            </ac:picMkLst>
          </pc:picChg>
        </pc:sldLayoutChg>
        <pc:sldLayoutChg chg="new del mod">
          <pc:chgData name="Rebecca Bridger" userId="3faab59e-574d-4093-bfc4-c39d9aec34d4" providerId="ADAL" clId="{9CF7DE52-EC10-3248-BDD1-87CFD6266E1D}" dt="2022-05-23T14:25:05.629" v="12" actId="11236"/>
          <pc:sldLayoutMkLst>
            <pc:docMk/>
            <pc:sldMasterMk cId="3277244654" sldId="2147483672"/>
            <pc:sldLayoutMk cId="3254939636" sldId="2147483697"/>
          </pc:sldLayoutMkLst>
        </pc:sldLayoutChg>
        <pc:sldLayoutChg chg="addSp delSp modSp add mod modTransition">
          <pc:chgData name="Rebecca Bridger" userId="3faab59e-574d-4093-bfc4-c39d9aec34d4" providerId="ADAL" clId="{9CF7DE52-EC10-3248-BDD1-87CFD6266E1D}" dt="2022-05-23T14:27:11.391" v="36" actId="18331"/>
          <pc:sldLayoutMkLst>
            <pc:docMk/>
            <pc:sldMasterMk cId="3277244654" sldId="2147483672"/>
            <pc:sldLayoutMk cId="3650520906" sldId="2147483697"/>
          </pc:sldLayoutMkLst>
          <pc:spChg chg="del">
            <ac:chgData name="Rebecca Bridger" userId="3faab59e-574d-4093-bfc4-c39d9aec34d4" providerId="ADAL" clId="{9CF7DE52-EC10-3248-BDD1-87CFD6266E1D}" dt="2022-05-23T14:26:03.717" v="28" actId="478"/>
            <ac:spMkLst>
              <pc:docMk/>
              <pc:sldMasterMk cId="3277244654" sldId="2147483672"/>
              <pc:sldLayoutMk cId="3650520906" sldId="2147483697"/>
              <ac:spMk id="3" creationId="{9EB989CE-B041-2745-9FF4-24FB8B15C90B}"/>
            </ac:spMkLst>
          </pc:spChg>
          <pc:spChg chg="add mod">
            <ac:chgData name="Rebecca Bridger" userId="3faab59e-574d-4093-bfc4-c39d9aec34d4" providerId="ADAL" clId="{9CF7DE52-EC10-3248-BDD1-87CFD6266E1D}" dt="2022-05-23T14:26:08.833" v="29"/>
            <ac:spMkLst>
              <pc:docMk/>
              <pc:sldMasterMk cId="3277244654" sldId="2147483672"/>
              <pc:sldLayoutMk cId="3650520906" sldId="2147483697"/>
              <ac:spMk id="9" creationId="{FBBF3287-8AB0-0C02-E3C9-F674DC7E7550}"/>
            </ac:spMkLst>
          </pc:spChg>
          <pc:spChg chg="add mod">
            <ac:chgData name="Rebecca Bridger" userId="3faab59e-574d-4093-bfc4-c39d9aec34d4" providerId="ADAL" clId="{9CF7DE52-EC10-3248-BDD1-87CFD6266E1D}" dt="2022-05-23T14:26:08.833" v="29"/>
            <ac:spMkLst>
              <pc:docMk/>
              <pc:sldMasterMk cId="3277244654" sldId="2147483672"/>
              <pc:sldLayoutMk cId="3650520906" sldId="2147483697"/>
              <ac:spMk id="10" creationId="{5F79112D-8EF3-38CC-6CD6-DC09BC9AC809}"/>
            </ac:spMkLst>
          </pc:spChg>
          <pc:spChg chg="del">
            <ac:chgData name="Rebecca Bridger" userId="3faab59e-574d-4093-bfc4-c39d9aec34d4" providerId="ADAL" clId="{9CF7DE52-EC10-3248-BDD1-87CFD6266E1D}" dt="2022-05-23T14:26:03.717" v="28" actId="478"/>
            <ac:spMkLst>
              <pc:docMk/>
              <pc:sldMasterMk cId="3277244654" sldId="2147483672"/>
              <pc:sldLayoutMk cId="3650520906" sldId="2147483697"/>
              <ac:spMk id="11" creationId="{8AA1B25C-225D-4F4C-8851-4B8C1026CBC9}"/>
            </ac:spMkLst>
          </pc:spChg>
          <pc:spChg chg="add mod">
            <ac:chgData name="Rebecca Bridger" userId="3faab59e-574d-4093-bfc4-c39d9aec34d4" providerId="ADAL" clId="{9CF7DE52-EC10-3248-BDD1-87CFD6266E1D}" dt="2022-05-23T14:26:08.833" v="29"/>
            <ac:spMkLst>
              <pc:docMk/>
              <pc:sldMasterMk cId="3277244654" sldId="2147483672"/>
              <pc:sldLayoutMk cId="3650520906" sldId="2147483697"/>
              <ac:spMk id="12" creationId="{0B6BF3C6-9D00-3058-EB94-1513FE7F4827}"/>
            </ac:spMkLst>
          </pc:spChg>
          <pc:spChg chg="del">
            <ac:chgData name="Rebecca Bridger" userId="3faab59e-574d-4093-bfc4-c39d9aec34d4" providerId="ADAL" clId="{9CF7DE52-EC10-3248-BDD1-87CFD6266E1D}" dt="2022-05-23T14:26:03.717" v="28" actId="478"/>
            <ac:spMkLst>
              <pc:docMk/>
              <pc:sldMasterMk cId="3277244654" sldId="2147483672"/>
              <pc:sldLayoutMk cId="3650520906" sldId="2147483697"/>
              <ac:spMk id="14" creationId="{5C22108D-B98C-194E-943A-5812FB2C94E8}"/>
            </ac:spMkLst>
          </pc:spChg>
          <pc:picChg chg="del">
            <ac:chgData name="Rebecca Bridger" userId="3faab59e-574d-4093-bfc4-c39d9aec34d4" providerId="ADAL" clId="{9CF7DE52-EC10-3248-BDD1-87CFD6266E1D}" dt="2022-05-23T14:25:36.379" v="20" actId="478"/>
            <ac:picMkLst>
              <pc:docMk/>
              <pc:sldMasterMk cId="3277244654" sldId="2147483672"/>
              <pc:sldLayoutMk cId="3650520906" sldId="2147483697"/>
              <ac:picMk id="4" creationId="{529EACC9-0F95-1946-BC74-342EE1C72861}"/>
            </ac:picMkLst>
          </pc:picChg>
          <pc:picChg chg="add mod modCrop">
            <ac:chgData name="Rebecca Bridger" userId="3faab59e-574d-4093-bfc4-c39d9aec34d4" providerId="ADAL" clId="{9CF7DE52-EC10-3248-BDD1-87CFD6266E1D}" dt="2022-05-23T14:27:11.391" v="36" actId="18331"/>
            <ac:picMkLst>
              <pc:docMk/>
              <pc:sldMasterMk cId="3277244654" sldId="2147483672"/>
              <pc:sldLayoutMk cId="3650520906" sldId="2147483697"/>
              <ac:picMk id="5" creationId="{36DA3607-5418-3E4B-3743-99E891332812}"/>
            </ac:picMkLst>
          </pc:picChg>
          <pc:cxnChg chg="mod">
            <ac:chgData name="Rebecca Bridger" userId="3faab59e-574d-4093-bfc4-c39d9aec34d4" providerId="ADAL" clId="{9CF7DE52-EC10-3248-BDD1-87CFD6266E1D}" dt="2022-05-23T14:26:16.562" v="31" actId="14100"/>
            <ac:cxnSpMkLst>
              <pc:docMk/>
              <pc:sldMasterMk cId="3277244654" sldId="2147483672"/>
              <pc:sldLayoutMk cId="3650520906" sldId="2147483697"/>
              <ac:cxnSpMk id="15" creationId="{72E0A4A9-93E4-1540-96FA-8435ABA8E496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155" y="0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F55CF-8CF6-4296-96A7-1BDBDB4209C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155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114E1-3B9F-4680-9B1F-115BE962F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519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4F066-4B03-C04B-941E-36480000FC1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7DB04-348B-5344-BCA8-9EDCC1A12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6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Angel of the No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3214B6-C92C-4D4D-A68F-93D147879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9030" y="1305878"/>
            <a:ext cx="8522970" cy="55392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989CE-B041-2745-9FF4-24FB8B15C9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1957" y="3667605"/>
            <a:ext cx="5206253" cy="308718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219EC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A1B25C-225D-4F4C-8851-4B8C1026CBC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91957" y="3999075"/>
            <a:ext cx="5206253" cy="308718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26356E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of meeting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E0A4A9-93E4-1540-96FA-8435ABA8E496}"/>
              </a:ext>
            </a:extLst>
          </p:cNvPr>
          <p:cNvCxnSpPr>
            <a:cxnSpLocks/>
          </p:cNvCxnSpPr>
          <p:nvPr userDrawn="1"/>
        </p:nvCxnSpPr>
        <p:spPr>
          <a:xfrm flipH="1">
            <a:off x="394447" y="3505199"/>
            <a:ext cx="5206253" cy="0"/>
          </a:xfrm>
          <a:prstGeom prst="line">
            <a:avLst/>
          </a:prstGeom>
          <a:ln w="19050">
            <a:solidFill>
              <a:srgbClr val="2635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C22108D-B98C-194E-943A-5812FB2C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1362635"/>
            <a:ext cx="5126243" cy="214256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72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53CC04-22EE-EC4D-86F6-95AECDBB9342}"/>
              </a:ext>
            </a:extLst>
          </p:cNvPr>
          <p:cNvCxnSpPr>
            <a:cxnSpLocks/>
          </p:cNvCxnSpPr>
          <p:nvPr userDrawn="1"/>
        </p:nvCxnSpPr>
        <p:spPr>
          <a:xfrm flipH="1">
            <a:off x="394447" y="6380104"/>
            <a:ext cx="4017533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F7385E-AA6F-9A4E-80FD-C8ADE721A4A0}"/>
              </a:ext>
            </a:extLst>
          </p:cNvPr>
          <p:cNvCxnSpPr>
            <a:cxnSpLocks/>
          </p:cNvCxnSpPr>
          <p:nvPr userDrawn="1"/>
        </p:nvCxnSpPr>
        <p:spPr>
          <a:xfrm flipH="1">
            <a:off x="6320790" y="6380104"/>
            <a:ext cx="5581849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654D1B0-04D6-7542-B4A4-F2899690BD0E}"/>
              </a:ext>
            </a:extLst>
          </p:cNvPr>
          <p:cNvSpPr/>
          <p:nvPr userDrawn="1"/>
        </p:nvSpPr>
        <p:spPr>
          <a:xfrm>
            <a:off x="10701606" y="6446551"/>
            <a:ext cx="1231107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None/>
            </a:pPr>
            <a:r>
              <a:rPr lang="en-GB" sz="1100" b="1" i="0" u="none" strike="noStrike" cap="none" dirty="0">
                <a:solidFill>
                  <a:schemeClr val="tx2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#GatesheadHealth</a:t>
            </a:r>
            <a:endParaRPr lang="en-GB" sz="1100" b="1" i="0" u="none" strike="noStrike" cap="none" dirty="0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633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FF15F-B2F5-0B49-AB84-E13028E28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574603"/>
            <a:ext cx="11508192" cy="48065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B6991EF-5B0D-C544-A46A-B5D8B04E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288108"/>
            <a:ext cx="8199719" cy="993027"/>
          </a:xfrm>
          <a:prstGeom prst="rect">
            <a:avLst/>
          </a:prstGeom>
        </p:spPr>
        <p:txBody>
          <a:bodyPr vert="horz" lIns="0" tIns="0" rIns="91440" bIns="4680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908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B6991EF-5B0D-C544-A46A-B5D8B04E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288108"/>
            <a:ext cx="8199719" cy="993027"/>
          </a:xfrm>
          <a:prstGeom prst="rect">
            <a:avLst/>
          </a:prstGeom>
        </p:spPr>
        <p:txBody>
          <a:bodyPr vert="horz" lIns="0" tIns="0" rIns="91440" bIns="4680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715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5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Bensh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90D6C1-6873-D441-B0C9-BACE40C5D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140" y="2461921"/>
            <a:ext cx="8785860" cy="36336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989CE-B041-2745-9FF4-24FB8B15C9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1957" y="3667605"/>
            <a:ext cx="3974303" cy="308718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219EC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A1B25C-225D-4F4C-8851-4B8C1026CBC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91957" y="3999075"/>
            <a:ext cx="3974303" cy="308718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26356E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of meeting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E0A4A9-93E4-1540-96FA-8435ABA8E496}"/>
              </a:ext>
            </a:extLst>
          </p:cNvPr>
          <p:cNvCxnSpPr>
            <a:cxnSpLocks/>
          </p:cNvCxnSpPr>
          <p:nvPr userDrawn="1"/>
        </p:nvCxnSpPr>
        <p:spPr>
          <a:xfrm flipH="1">
            <a:off x="394447" y="3505199"/>
            <a:ext cx="5701553" cy="0"/>
          </a:xfrm>
          <a:prstGeom prst="line">
            <a:avLst/>
          </a:prstGeom>
          <a:ln w="19050">
            <a:solidFill>
              <a:srgbClr val="2635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C22108D-B98C-194E-943A-5812FB2C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1362635"/>
            <a:ext cx="5701553" cy="214256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72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886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Blaydon Leisure &amp; Primary Care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517EBC-828C-344E-9D6F-C8FBBF238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010" y="2707608"/>
            <a:ext cx="8682990" cy="364892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989CE-B041-2745-9FF4-24FB8B15C9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1957" y="3667605"/>
            <a:ext cx="4031453" cy="308718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219EC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A1B25C-225D-4F4C-8851-4B8C1026CBC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91957" y="3999075"/>
            <a:ext cx="4031453" cy="308718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26356E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of meeting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E0A4A9-93E4-1540-96FA-8435ABA8E496}"/>
              </a:ext>
            </a:extLst>
          </p:cNvPr>
          <p:cNvCxnSpPr>
            <a:cxnSpLocks/>
          </p:cNvCxnSpPr>
          <p:nvPr userDrawn="1"/>
        </p:nvCxnSpPr>
        <p:spPr>
          <a:xfrm flipH="1">
            <a:off x="394447" y="3505199"/>
            <a:ext cx="5701553" cy="0"/>
          </a:xfrm>
          <a:prstGeom prst="line">
            <a:avLst/>
          </a:prstGeom>
          <a:ln w="19050">
            <a:solidFill>
              <a:srgbClr val="2635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C22108D-B98C-194E-943A-5812FB2C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1362635"/>
            <a:ext cx="5701553" cy="214256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72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4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Pathology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60B399-E508-E64D-8F61-444B1123E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1636"/>
            <a:ext cx="6552097" cy="463025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989CE-B041-2745-9FF4-24FB8B15C9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29767" y="3667605"/>
            <a:ext cx="5701553" cy="308718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219EC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A1B25C-225D-4F4C-8851-4B8C1026CBC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729767" y="3999075"/>
            <a:ext cx="5701553" cy="308718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26356E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of meeting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E0A4A9-93E4-1540-96FA-8435ABA8E496}"/>
              </a:ext>
            </a:extLst>
          </p:cNvPr>
          <p:cNvCxnSpPr>
            <a:cxnSpLocks/>
          </p:cNvCxnSpPr>
          <p:nvPr userDrawn="1"/>
        </p:nvCxnSpPr>
        <p:spPr>
          <a:xfrm flipH="1">
            <a:off x="5732257" y="3505199"/>
            <a:ext cx="5701553" cy="0"/>
          </a:xfrm>
          <a:prstGeom prst="line">
            <a:avLst/>
          </a:prstGeom>
          <a:ln w="19050">
            <a:solidFill>
              <a:srgbClr val="2635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C22108D-B98C-194E-943A-5812FB2C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257" y="1362635"/>
            <a:ext cx="5701553" cy="214256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72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901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Peter Smith Surgery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DFCFE-60D1-1B42-A9C5-B5459554A1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780" y="1663734"/>
            <a:ext cx="6936495" cy="467068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989CE-B041-2745-9FF4-24FB8B15C9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1957" y="3667605"/>
            <a:ext cx="4703333" cy="308718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219EC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A1B25C-225D-4F4C-8851-4B8C1026CBC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91957" y="3999075"/>
            <a:ext cx="4703333" cy="308718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26356E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of meeting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E0A4A9-93E4-1540-96FA-8435ABA8E496}"/>
              </a:ext>
            </a:extLst>
          </p:cNvPr>
          <p:cNvCxnSpPr>
            <a:cxnSpLocks/>
          </p:cNvCxnSpPr>
          <p:nvPr userDrawn="1"/>
        </p:nvCxnSpPr>
        <p:spPr>
          <a:xfrm flipH="1">
            <a:off x="394447" y="3505199"/>
            <a:ext cx="4703333" cy="0"/>
          </a:xfrm>
          <a:prstGeom prst="line">
            <a:avLst/>
          </a:prstGeom>
          <a:ln w="19050">
            <a:solidFill>
              <a:srgbClr val="2635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C22108D-B98C-194E-943A-5812FB2C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1362635"/>
            <a:ext cx="4703333" cy="214256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72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880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Emergency Care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29EACC9-0F95-1946-BC74-342EE1C728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670" y="2168872"/>
            <a:ext cx="7974330" cy="40816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989CE-B041-2745-9FF4-24FB8B15C9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1957" y="3667605"/>
            <a:ext cx="11475820" cy="308718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219EC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A1B25C-225D-4F4C-8851-4B8C1026CBC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91957" y="3999075"/>
            <a:ext cx="11475820" cy="308718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26356E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of meeting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E0A4A9-93E4-1540-96FA-8435ABA8E496}"/>
              </a:ext>
            </a:extLst>
          </p:cNvPr>
          <p:cNvCxnSpPr>
            <a:cxnSpLocks/>
          </p:cNvCxnSpPr>
          <p:nvPr userDrawn="1"/>
        </p:nvCxnSpPr>
        <p:spPr>
          <a:xfrm flipH="1">
            <a:off x="394447" y="3505199"/>
            <a:ext cx="7123953" cy="0"/>
          </a:xfrm>
          <a:prstGeom prst="line">
            <a:avLst/>
          </a:prstGeom>
          <a:ln w="19050">
            <a:solidFill>
              <a:srgbClr val="2635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C22108D-B98C-194E-943A-5812FB2C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1362635"/>
            <a:ext cx="11508192" cy="214256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72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43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Care at 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36DA3607-5418-3E4B-3743-99E8913328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79"/>
          <a:stretch/>
        </p:blipFill>
        <p:spPr>
          <a:xfrm>
            <a:off x="182880" y="217170"/>
            <a:ext cx="6000749" cy="608075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E0A4A9-93E4-1540-96FA-8435ABA8E496}"/>
              </a:ext>
            </a:extLst>
          </p:cNvPr>
          <p:cNvCxnSpPr>
            <a:cxnSpLocks/>
          </p:cNvCxnSpPr>
          <p:nvPr userDrawn="1"/>
        </p:nvCxnSpPr>
        <p:spPr>
          <a:xfrm flipH="1">
            <a:off x="5729767" y="3505199"/>
            <a:ext cx="5701553" cy="0"/>
          </a:xfrm>
          <a:prstGeom prst="line">
            <a:avLst/>
          </a:prstGeom>
          <a:ln w="19050">
            <a:solidFill>
              <a:srgbClr val="2635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BBF3287-8AB0-0C02-E3C9-F674DC7E755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29767" y="3667605"/>
            <a:ext cx="5701553" cy="308718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219EC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F79112D-8EF3-38CC-6CD6-DC09BC9AC80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729767" y="3999075"/>
            <a:ext cx="5701553" cy="308718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26356E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of meeting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6BF3C6-9D00-3058-EB94-1513FE7F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257" y="1362635"/>
            <a:ext cx="5701553" cy="214256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72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52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St Bedes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1FDC53-BDBD-2944-8876-CDED36A10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109" y="1701121"/>
            <a:ext cx="6526530" cy="459590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989CE-B041-2745-9FF4-24FB8B15C9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1957" y="3667605"/>
            <a:ext cx="4967649" cy="308718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219EC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A1B25C-225D-4F4C-8851-4B8C1026CBC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91957" y="3999075"/>
            <a:ext cx="4967649" cy="308718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26356E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of meeting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E0A4A9-93E4-1540-96FA-8435ABA8E496}"/>
              </a:ext>
            </a:extLst>
          </p:cNvPr>
          <p:cNvCxnSpPr>
            <a:cxnSpLocks/>
          </p:cNvCxnSpPr>
          <p:nvPr userDrawn="1"/>
        </p:nvCxnSpPr>
        <p:spPr>
          <a:xfrm flipH="1">
            <a:off x="394447" y="3505199"/>
            <a:ext cx="4981662" cy="0"/>
          </a:xfrm>
          <a:prstGeom prst="line">
            <a:avLst/>
          </a:prstGeom>
          <a:ln w="19050">
            <a:solidFill>
              <a:srgbClr val="2635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C22108D-B98C-194E-943A-5812FB2C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1362635"/>
            <a:ext cx="4981662" cy="214256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72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716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989CE-B041-2745-9FF4-24FB8B15C9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1957" y="3097530"/>
            <a:ext cx="11475820" cy="30871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A1B25C-225D-4F4C-8851-4B8C1026CBC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91957" y="3429000"/>
            <a:ext cx="11475820" cy="308718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Department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E0A4A9-93E4-1540-96FA-8435ABA8E496}"/>
              </a:ext>
            </a:extLst>
          </p:cNvPr>
          <p:cNvCxnSpPr>
            <a:cxnSpLocks/>
          </p:cNvCxnSpPr>
          <p:nvPr userDrawn="1"/>
        </p:nvCxnSpPr>
        <p:spPr>
          <a:xfrm flipH="1">
            <a:off x="394447" y="3005019"/>
            <a:ext cx="787579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94BF170B-5079-334C-82BC-874C3F04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1362635"/>
            <a:ext cx="11508192" cy="1553282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26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7833B-1D78-504E-BA07-D45F5B1C2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288108"/>
            <a:ext cx="8199719" cy="993027"/>
          </a:xfrm>
          <a:prstGeom prst="rect">
            <a:avLst/>
          </a:prstGeom>
        </p:spPr>
        <p:txBody>
          <a:bodyPr vert="horz" lIns="0" tIns="0" rIns="91440" bIns="4680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8E973-1FF7-3A4A-8A49-CEE48886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574603"/>
            <a:ext cx="11508192" cy="4796460"/>
          </a:xfrm>
          <a:prstGeom prst="rect">
            <a:avLst/>
          </a:prstGeom>
        </p:spPr>
        <p:txBody>
          <a:bodyPr vert="horz" lIns="0" tIns="4680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2" descr="Focusing on continuous improvement | NHS Gateshead">
            <a:extLst>
              <a:ext uri="{FF2B5EF4-FFF2-40B4-BE49-F238E27FC236}">
                <a16:creationId xmlns:a16="http://schemas.microsoft.com/office/drawing/2014/main" id="{9809C776-1A9F-C847-BF16-FE1C2940EA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8259" y="365126"/>
            <a:ext cx="1720930" cy="74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D736F6-3842-6242-8002-5500053FA752}"/>
              </a:ext>
            </a:extLst>
          </p:cNvPr>
          <p:cNvSpPr/>
          <p:nvPr userDrawn="1"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72EB4-FAFB-124D-A0CC-F4ED2A6D07D4}"/>
              </a:ext>
            </a:extLst>
          </p:cNvPr>
          <p:cNvSpPr/>
          <p:nvPr userDrawn="1"/>
        </p:nvSpPr>
        <p:spPr>
          <a:xfrm>
            <a:off x="394447" y="6446551"/>
            <a:ext cx="2330766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None/>
            </a:pPr>
            <a:r>
              <a:rPr lang="en-GB" sz="1000" b="0" i="0" u="none" strike="noStrike" cap="none" dirty="0">
                <a:solidFill>
                  <a:srgbClr val="747778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Gateshead Health NHS Foundation Trust</a:t>
            </a:r>
            <a:endParaRPr lang="en-GB" sz="1000" b="0" i="0" u="none" strike="noStrike" cap="none" dirty="0">
              <a:solidFill>
                <a:srgbClr val="747778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CF7E8C-4B04-0546-99DE-0B804665EE19}"/>
              </a:ext>
            </a:extLst>
          </p:cNvPr>
          <p:cNvSpPr/>
          <p:nvPr userDrawn="1"/>
        </p:nvSpPr>
        <p:spPr>
          <a:xfrm>
            <a:off x="10701606" y="6446551"/>
            <a:ext cx="1231107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None/>
            </a:pPr>
            <a:r>
              <a:rPr lang="en-GB" sz="1100" b="1" i="0" u="none" strike="noStrike" cap="none" dirty="0">
                <a:solidFill>
                  <a:schemeClr val="tx2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#GatesheadHealth</a:t>
            </a:r>
            <a:endParaRPr lang="en-GB" sz="1100" b="1" i="0" u="none" strike="noStrike" cap="none" dirty="0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5F1A95-2DD6-F84B-9F0B-4960AAA94C28}"/>
              </a:ext>
            </a:extLst>
          </p:cNvPr>
          <p:cNvCxnSpPr/>
          <p:nvPr userDrawn="1"/>
        </p:nvCxnSpPr>
        <p:spPr>
          <a:xfrm flipH="1">
            <a:off x="394447" y="6380104"/>
            <a:ext cx="11508192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24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7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195F44-4BCA-0646-9871-DA80B4489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Sophie Jewitt, Laboratory Manager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7DD8E4-D095-C943-B20E-6602812C8FBF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Gateshead Fertility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5CAC3CC-4038-534F-A5E4-BC24B4AF8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Engaging with minority groups to improve access to fertility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9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E462B2-7D4E-ED44-A998-25566ED3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574603"/>
            <a:ext cx="6808211" cy="4806508"/>
          </a:xfrm>
        </p:spPr>
        <p:txBody>
          <a:bodyPr/>
          <a:lstStyle/>
          <a:p>
            <a:r>
              <a:rPr lang="en-GB" dirty="0" smtClean="0"/>
              <a:t>Providing specialist fertility treatment at QEH since 1996</a:t>
            </a:r>
          </a:p>
          <a:p>
            <a:r>
              <a:rPr lang="en-GB" dirty="0" smtClean="0"/>
              <a:t>NHS and private-patients, from the whole northern region</a:t>
            </a:r>
          </a:p>
          <a:p>
            <a:r>
              <a:rPr lang="en-GB" dirty="0" smtClean="0"/>
              <a:t>Other regional </a:t>
            </a:r>
            <a:r>
              <a:rPr lang="en-GB" dirty="0"/>
              <a:t>u</a:t>
            </a:r>
            <a:r>
              <a:rPr lang="en-GB" dirty="0" smtClean="0"/>
              <a:t>nits </a:t>
            </a:r>
            <a:r>
              <a:rPr lang="en-GB" dirty="0" smtClean="0"/>
              <a:t>are Newcastle, Middlesbrough, Darlington (pp)</a:t>
            </a:r>
          </a:p>
          <a:p>
            <a:endParaRPr lang="en-GB" dirty="0"/>
          </a:p>
          <a:p>
            <a:r>
              <a:rPr lang="en-GB" dirty="0" smtClean="0"/>
              <a:t>Expansion from 60 IVF cycles/year to providing 600 treatment cycles to a diverse range of patients.</a:t>
            </a:r>
          </a:p>
          <a:p>
            <a:endParaRPr lang="en-GB" dirty="0"/>
          </a:p>
          <a:p>
            <a:r>
              <a:rPr lang="en-GB" u="sng" dirty="0" smtClean="0"/>
              <a:t>Ambition</a:t>
            </a:r>
            <a:r>
              <a:rPr lang="en-GB" dirty="0" smtClean="0"/>
              <a:t>: to proactively seek patient groups who are not accessing treatment and develop the range of services provided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647" y="376541"/>
            <a:ext cx="4527258" cy="117305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BE8CD6D-01B5-BC42-95CF-97EF94DF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1016000"/>
            <a:ext cx="8199719" cy="26513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About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38" y="1941342"/>
            <a:ext cx="4491346" cy="353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0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47" y="1574603"/>
            <a:ext cx="7736679" cy="4806508"/>
          </a:xfrm>
        </p:spPr>
        <p:txBody>
          <a:bodyPr/>
          <a:lstStyle/>
          <a:p>
            <a:r>
              <a:rPr lang="en-GB" dirty="0" err="1" smtClean="0"/>
              <a:t>Bensham</a:t>
            </a:r>
            <a:r>
              <a:rPr lang="en-GB" dirty="0" smtClean="0"/>
              <a:t> is the 3</a:t>
            </a:r>
            <a:r>
              <a:rPr lang="en-GB" baseline="30000" dirty="0" smtClean="0"/>
              <a:t>rd</a:t>
            </a:r>
            <a:r>
              <a:rPr lang="en-GB" dirty="0" smtClean="0"/>
              <a:t> largest community in UK</a:t>
            </a:r>
          </a:p>
          <a:p>
            <a:r>
              <a:rPr lang="en-GB" dirty="0" smtClean="0"/>
              <a:t>Historically, patients chose to travel to Manchester or London</a:t>
            </a:r>
          </a:p>
          <a:p>
            <a:r>
              <a:rPr lang="en-GB" dirty="0" smtClean="0"/>
              <a:t>Idiosyncratic, faith-related barriers to accessing services</a:t>
            </a:r>
          </a:p>
          <a:p>
            <a:pPr lvl="1"/>
            <a:r>
              <a:rPr lang="en-GB" dirty="0" smtClean="0"/>
              <a:t>Menstrual timing, sperm production issues, </a:t>
            </a:r>
            <a:r>
              <a:rPr lang="en-GB" dirty="0" err="1" smtClean="0"/>
              <a:t>Sabbeth</a:t>
            </a:r>
            <a:r>
              <a:rPr lang="en-GB" dirty="0" smtClean="0"/>
              <a:t>, witnessing </a:t>
            </a:r>
            <a:r>
              <a:rPr lang="en-GB" dirty="0" smtClean="0"/>
              <a:t>IVF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IMPROVE ENGAGEMENT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Period </a:t>
            </a:r>
            <a:r>
              <a:rPr lang="en-GB" dirty="0" smtClean="0"/>
              <a:t>of engagement with local Jewish leaders</a:t>
            </a:r>
          </a:p>
          <a:p>
            <a:pPr lvl="1">
              <a:lnSpc>
                <a:spcPct val="150000"/>
              </a:lnSpc>
            </a:pPr>
            <a:r>
              <a:rPr lang="en-GB" b="1" dirty="0" smtClean="0"/>
              <a:t>Understanding</a:t>
            </a:r>
            <a:r>
              <a:rPr lang="en-GB" dirty="0" smtClean="0"/>
              <a:t> of </a:t>
            </a:r>
            <a:r>
              <a:rPr lang="en-GB" dirty="0" err="1" smtClean="0"/>
              <a:t>Halachal</a:t>
            </a:r>
            <a:r>
              <a:rPr lang="en-GB" dirty="0" smtClean="0"/>
              <a:t> laws </a:t>
            </a:r>
            <a:r>
              <a:rPr lang="en-GB" dirty="0" err="1" smtClean="0"/>
              <a:t>ie</a:t>
            </a:r>
            <a:r>
              <a:rPr lang="en-GB" dirty="0" smtClean="0"/>
              <a:t>. “code of conduct”</a:t>
            </a:r>
          </a:p>
          <a:p>
            <a:pPr lvl="1">
              <a:lnSpc>
                <a:spcPct val="150000"/>
              </a:lnSpc>
            </a:pPr>
            <a:r>
              <a:rPr lang="en-GB" b="1" dirty="0" smtClean="0"/>
              <a:t>Negotiate an adapted pathway </a:t>
            </a:r>
            <a:r>
              <a:rPr lang="en-GB" dirty="0" smtClean="0"/>
              <a:t>for fertility investigations,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GB" dirty="0"/>
              <a:t> </a:t>
            </a:r>
            <a:r>
              <a:rPr lang="en-GB" dirty="0" smtClean="0"/>
              <a:t> treatment and laboratory procedures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C851F-02C9-C14D-93A8-35A5636F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Strict Orthodox Jewish community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762" y="1304618"/>
            <a:ext cx="3343275" cy="2943225"/>
          </a:xfrm>
          <a:prstGeom prst="rect">
            <a:avLst/>
          </a:prstGeom>
          <a:ln>
            <a:solidFill>
              <a:srgbClr val="0072CE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53" y="3977857"/>
            <a:ext cx="2486025" cy="233362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65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LGBT+ community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48" y="1441343"/>
            <a:ext cx="7108338" cy="4866468"/>
          </a:xfrm>
        </p:spPr>
        <p:txBody>
          <a:bodyPr>
            <a:normAutofit/>
          </a:bodyPr>
          <a:lstStyle/>
          <a:p>
            <a:r>
              <a:rPr lang="en-GB" dirty="0"/>
              <a:t>Desire to achieve parenthood via </a:t>
            </a:r>
            <a:r>
              <a:rPr lang="en-GB" u="sng" dirty="0"/>
              <a:t>regulated</a:t>
            </a:r>
            <a:r>
              <a:rPr lang="en-GB" dirty="0"/>
              <a:t> fertility clinics</a:t>
            </a:r>
          </a:p>
          <a:p>
            <a:r>
              <a:rPr lang="en-GB" dirty="0" smtClean="0"/>
              <a:t>Dramatic increase in demand nationally </a:t>
            </a:r>
            <a:r>
              <a:rPr lang="en-GB" dirty="0"/>
              <a:t>since 2019</a:t>
            </a:r>
          </a:p>
          <a:p>
            <a:pPr lvl="1"/>
            <a:r>
              <a:rPr lang="en-GB" dirty="0" smtClean="0"/>
              <a:t>22</a:t>
            </a:r>
            <a:r>
              <a:rPr lang="en-GB" dirty="0" smtClean="0"/>
              <a:t>% increase in donor sperm treatments </a:t>
            </a:r>
          </a:p>
          <a:p>
            <a:pPr lvl="1"/>
            <a:r>
              <a:rPr lang="en-GB" dirty="0" smtClean="0"/>
              <a:t>Female </a:t>
            </a:r>
            <a:r>
              <a:rPr lang="en-GB" dirty="0"/>
              <a:t>same-sex </a:t>
            </a:r>
            <a:r>
              <a:rPr lang="en-GB" dirty="0" smtClean="0"/>
              <a:t>couples undergoing </a:t>
            </a:r>
            <a:r>
              <a:rPr lang="en-GB" dirty="0"/>
              <a:t>IVF </a:t>
            </a:r>
            <a:r>
              <a:rPr lang="en-GB" dirty="0" smtClean="0"/>
              <a:t>has increased </a:t>
            </a:r>
            <a:r>
              <a:rPr lang="en-GB" dirty="0"/>
              <a:t>by </a:t>
            </a:r>
            <a:r>
              <a:rPr lang="en-GB" dirty="0" smtClean="0"/>
              <a:t>33</a:t>
            </a:r>
            <a:r>
              <a:rPr lang="en-GB" dirty="0"/>
              <a:t>% </a:t>
            </a:r>
            <a:endParaRPr lang="en-GB" dirty="0" smtClean="0"/>
          </a:p>
          <a:p>
            <a:pPr lvl="1"/>
            <a:endParaRPr lang="en-GB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endParaRPr lang="en-GB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42900" lvl="1" indent="0">
              <a:buNone/>
            </a:pP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IMPROVE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ENGAGEMENT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50"/>
                </a:solidFill>
              </a:rPr>
              <a:t>&amp;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EMBRACE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DIVERSITY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Via our social </a:t>
            </a:r>
            <a:r>
              <a:rPr lang="en-GB" dirty="0" smtClean="0"/>
              <a:t>media, website + patient </a:t>
            </a:r>
            <a:r>
              <a:rPr lang="en-GB" dirty="0" smtClean="0"/>
              <a:t>recommendations </a:t>
            </a:r>
          </a:p>
          <a:p>
            <a:pPr lvl="1">
              <a:lnSpc>
                <a:spcPct val="150000"/>
              </a:lnSpc>
            </a:pPr>
            <a:r>
              <a:rPr lang="en-GB" b="1" dirty="0" smtClean="0"/>
              <a:t>Understand </a:t>
            </a:r>
            <a:r>
              <a:rPr lang="en-GB" dirty="0" smtClean="0"/>
              <a:t>legal parenthood </a:t>
            </a:r>
            <a:r>
              <a:rPr lang="en-GB" dirty="0" smtClean="0"/>
              <a:t>issues - staff </a:t>
            </a:r>
            <a:r>
              <a:rPr lang="en-GB" dirty="0"/>
              <a:t>education</a:t>
            </a:r>
          </a:p>
          <a:p>
            <a:pPr lvl="1">
              <a:lnSpc>
                <a:spcPct val="150000"/>
              </a:lnSpc>
            </a:pPr>
            <a:r>
              <a:rPr lang="en-GB" b="1" dirty="0" smtClean="0"/>
              <a:t>Adapt treatment range </a:t>
            </a:r>
            <a:r>
              <a:rPr lang="en-GB" dirty="0" err="1" smtClean="0"/>
              <a:t>eg</a:t>
            </a:r>
            <a:r>
              <a:rPr lang="en-GB" dirty="0" smtClean="0"/>
              <a:t>. </a:t>
            </a:r>
            <a:r>
              <a:rPr lang="en-GB" dirty="0" smtClean="0"/>
              <a:t>Shared-motherhood treatment </a:t>
            </a:r>
          </a:p>
          <a:p>
            <a:pPr lvl="1">
              <a:lnSpc>
                <a:spcPct val="150000"/>
              </a:lnSpc>
            </a:pPr>
            <a:r>
              <a:rPr lang="en-GB" b="1" dirty="0" smtClean="0"/>
              <a:t>Inclusive</a:t>
            </a:r>
            <a:r>
              <a:rPr lang="en-GB" dirty="0" smtClean="0"/>
              <a:t> </a:t>
            </a:r>
            <a:r>
              <a:rPr lang="en-GB" dirty="0" smtClean="0"/>
              <a:t>literature + consent, gender-neutral terminology</a:t>
            </a:r>
            <a:endParaRPr lang="en-GB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7502786" y="434293"/>
            <a:ext cx="4306334" cy="5656975"/>
            <a:chOff x="7502785" y="434293"/>
            <a:chExt cx="4306334" cy="56569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0336" y="434293"/>
              <a:ext cx="1931063" cy="295789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93028" y="1574603"/>
              <a:ext cx="2016091" cy="2901950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2785" y="3804821"/>
              <a:ext cx="2763059" cy="2286447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4417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4447" y="1574603"/>
            <a:ext cx="5866653" cy="480650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Increased demand for fertility services</a:t>
            </a:r>
          </a:p>
          <a:p>
            <a:pPr marL="342900" lvl="1" indent="0">
              <a:buNone/>
            </a:pPr>
            <a:r>
              <a:rPr lang="en-GB" dirty="0" smtClean="0"/>
              <a:t>60% increase in donor sperm treatments since 2019</a:t>
            </a:r>
          </a:p>
          <a:p>
            <a:pPr marL="342900" lvl="1" indent="0">
              <a:buNone/>
            </a:pPr>
            <a:r>
              <a:rPr lang="en-GB" dirty="0" smtClean="0"/>
              <a:t>25% of all website enquiries are from LGBT+ people</a:t>
            </a:r>
          </a:p>
          <a:p>
            <a:pPr marL="342900" lvl="1" indent="0">
              <a:buNone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Increased income generation</a:t>
            </a:r>
          </a:p>
          <a:p>
            <a:pPr marL="342900" lvl="1" indent="0">
              <a:buNone/>
            </a:pPr>
            <a:r>
              <a:rPr lang="en-GB" dirty="0" smtClean="0"/>
              <a:t>£107K </a:t>
            </a:r>
            <a:r>
              <a:rPr lang="en-GB" dirty="0"/>
              <a:t>donor sperm treatments </a:t>
            </a:r>
            <a:r>
              <a:rPr lang="en-GB" dirty="0" smtClean="0"/>
              <a:t>(£39K </a:t>
            </a:r>
            <a:r>
              <a:rPr lang="en-GB" dirty="0"/>
              <a:t>in 2018-9)</a:t>
            </a:r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AutoNum type="arabicPeriod" startAt="3"/>
            </a:pPr>
            <a:r>
              <a:rPr lang="en-GB" dirty="0" smtClean="0"/>
              <a:t>Enhanced reputation </a:t>
            </a:r>
          </a:p>
          <a:p>
            <a:pPr marL="342900" lvl="1" indent="0">
              <a:buNone/>
            </a:pPr>
            <a:r>
              <a:rPr lang="en-GB" dirty="0" smtClean="0"/>
              <a:t>Recognition from Jewish community </a:t>
            </a:r>
            <a:endParaRPr lang="en-GB" dirty="0" smtClean="0"/>
          </a:p>
          <a:p>
            <a:pPr marL="342900" lvl="1" indent="0">
              <a:buNone/>
            </a:pPr>
            <a:r>
              <a:rPr lang="en-GB" dirty="0" smtClean="0"/>
              <a:t>Increased patient recommendations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00" y="634320"/>
            <a:ext cx="3594100" cy="264235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5676900" y="3276672"/>
            <a:ext cx="5994400" cy="2907882"/>
            <a:chOff x="6261100" y="970672"/>
            <a:chExt cx="5386949" cy="24906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1100" y="970672"/>
              <a:ext cx="4782059" cy="249066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792072" y="2357293"/>
              <a:ext cx="855977" cy="632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Patient feedback </a:t>
              </a:r>
              <a:r>
                <a:rPr lang="en-GB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cloud</a:t>
              </a:r>
              <a:endParaRPr lang="en-GB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69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Ambition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4447" y="1574603"/>
            <a:ext cx="5570255" cy="4806508"/>
          </a:xfrm>
        </p:spPr>
        <p:txBody>
          <a:bodyPr/>
          <a:lstStyle/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To </a:t>
            </a:r>
            <a:r>
              <a:rPr lang="en-GB" i="1" dirty="0"/>
              <a:t>proactively seek patient groups </a:t>
            </a: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who </a:t>
            </a:r>
            <a:r>
              <a:rPr lang="en-GB" i="1" dirty="0"/>
              <a:t>are not accessing treatment </a:t>
            </a: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&amp; </a:t>
            </a:r>
            <a:r>
              <a:rPr lang="en-GB" i="1" dirty="0"/>
              <a:t>develop the range of services </a:t>
            </a:r>
            <a:r>
              <a:rPr lang="en-GB" i="1" dirty="0" smtClean="0"/>
              <a:t>provided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926" y="371625"/>
            <a:ext cx="6682154" cy="573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317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956" y="1317356"/>
            <a:ext cx="539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</a:rPr>
              <a:t>www.gatesheadfertility.com</a:t>
            </a:r>
            <a:endParaRPr lang="en-GB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ateshead Health NHS Colours">
      <a:dk1>
        <a:srgbClr val="363336"/>
      </a:dk1>
      <a:lt1>
        <a:srgbClr val="FFFFFF"/>
      </a:lt1>
      <a:dk2>
        <a:srgbClr val="2172CE"/>
      </a:dk2>
      <a:lt2>
        <a:srgbClr val="FFFFFF"/>
      </a:lt2>
      <a:accent1>
        <a:srgbClr val="209EC6"/>
      </a:accent1>
      <a:accent2>
        <a:srgbClr val="26346E"/>
      </a:accent2>
      <a:accent3>
        <a:srgbClr val="ED8B00"/>
      </a:accent3>
      <a:accent4>
        <a:srgbClr val="AE2473"/>
      </a:accent4>
      <a:accent5>
        <a:srgbClr val="1D9A8D"/>
      </a:accent5>
      <a:accent6>
        <a:srgbClr val="7C2855"/>
      </a:accent6>
      <a:hlink>
        <a:srgbClr val="41B6E6"/>
      </a:hlink>
      <a:folHlink>
        <a:srgbClr val="2172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C2008B16EAF48A8654D2A9A974E37" ma:contentTypeVersion="10" ma:contentTypeDescription="Create a new document." ma:contentTypeScope="" ma:versionID="b3b890780dae2fc5e84b97cc44209855">
  <xsd:schema xmlns:xsd="http://www.w3.org/2001/XMLSchema" xmlns:xs="http://www.w3.org/2001/XMLSchema" xmlns:p="http://schemas.microsoft.com/office/2006/metadata/properties" xmlns:ns2="0ae114b5-0471-44c6-a952-daeff9eab41a" xmlns:ns3="a5c98d1f-55a9-4122-9673-dba8003ad682" targetNamespace="http://schemas.microsoft.com/office/2006/metadata/properties" ma:root="true" ma:fieldsID="4cf426bd333a88b149b8fe75615bafa4" ns2:_="" ns3:_="">
    <xsd:import namespace="0ae114b5-0471-44c6-a952-daeff9eab41a"/>
    <xsd:import namespace="a5c98d1f-55a9-4122-9673-dba8003ad682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114b5-0471-44c6-a952-daeff9eab41a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ument Type" ma:description="Document Type" ma:format="Dropdown" ma:internalName="DocumentType">
      <xsd:simpleType>
        <xsd:union memberTypes="dms:Text">
          <xsd:simpleType>
            <xsd:restriction base="dms:Choice">
              <xsd:enumeration value="Industrial Action FAQs"/>
            </xsd:restriction>
          </xsd:simpleType>
        </xsd:union>
      </xsd:simpleType>
    </xsd:element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98d1f-55a9-4122-9673-dba8003ad682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b086cb03-9110-4e4b-b878-4ffd64005761}" ma:internalName="TaxCatchAll" ma:showField="CatchAllData" ma:web="a5c98d1f-55a9-4122-9673-dba8003ad6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0ae114b5-0471-44c6-a952-daeff9eab41a" xsi:nil="true"/>
    <TaxCatchAll xmlns="a5c98d1f-55a9-4122-9673-dba8003ad682" xsi:nil="true"/>
    <lcf76f155ced4ddcb4097134ff3c332f xmlns="0ae114b5-0471-44c6-a952-daeff9eab41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A92AFC-6D9F-4EA8-93E7-93D4661F2D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e114b5-0471-44c6-a952-daeff9eab41a"/>
    <ds:schemaRef ds:uri="a5c98d1f-55a9-4122-9673-dba8003ad6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FBDA99-02C7-4851-9120-328105031E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BCB848-3D33-478F-BAF2-CE3FA16992A0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0ae114b5-0471-44c6-a952-daeff9eab41a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5c98d1f-55a9-4122-9673-dba8003ad68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</TotalTime>
  <Words>296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Cabin</vt:lpstr>
      <vt:lpstr>Calibri</vt:lpstr>
      <vt:lpstr>Office Theme</vt:lpstr>
      <vt:lpstr>Engaging with minority groups to improve access to fertility services</vt:lpstr>
      <vt:lpstr>About </vt:lpstr>
      <vt:lpstr>Strict Orthodox Jewish community</vt:lpstr>
      <vt:lpstr>LGBT+ community</vt:lpstr>
      <vt:lpstr>Evaluation</vt:lpstr>
      <vt:lpstr>Ambition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Sanderson, Clare</dc:creator>
  <cp:lastModifiedBy>Unit IVF</cp:lastModifiedBy>
  <cp:revision>97</cp:revision>
  <cp:lastPrinted>2018-07-25T11:03:36Z</cp:lastPrinted>
  <dcterms:created xsi:type="dcterms:W3CDTF">2018-07-10T09:15:52Z</dcterms:created>
  <dcterms:modified xsi:type="dcterms:W3CDTF">2023-10-10T09:44:43Z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0x0101006DAC2008B16EAF48A8654D2A9A974E37</vt:lpwstr>
  </property>
</Properties>
</file>